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60" r:id="rId6"/>
  </p:sldMasterIdLst>
  <p:notesMasterIdLst>
    <p:notesMasterId r:id="rId18"/>
  </p:notesMasterIdLst>
  <p:handoutMasterIdLst>
    <p:handoutMasterId r:id="rId19"/>
  </p:handoutMasterIdLst>
  <p:sldIdLst>
    <p:sldId id="314" r:id="rId7"/>
    <p:sldId id="384" r:id="rId8"/>
    <p:sldId id="399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</p:sldIdLst>
  <p:sldSz cx="9144000" cy="5143500" type="screen16x9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slides" id="{BB7D6AF2-864A-8348-B308-F5EFE292E65E}">
          <p14:sldIdLst>
            <p14:sldId id="314"/>
            <p14:sldId id="384"/>
            <p14:sldId id="399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  <p14:section name="Content slides" id="{B1497B1C-9BA0-CF4E-952F-19C9FC010A5B}">
          <p14:sldIdLst/>
        </p14:section>
        <p14:section name="Thank you" id="{A40BAB7F-8F4C-2142-8EA2-C99FFF8533DD}">
          <p14:sldIdLst/>
        </p14:section>
        <p14:section name="Additional tools" id="{52E9777B-65E4-EF47-9885-E36B0ABFDD9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16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orient="horz" pos="17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0"/>
    <a:srgbClr val="FFFFFF"/>
    <a:srgbClr val="00E970"/>
    <a:srgbClr val="00A7F2"/>
    <a:srgbClr val="0083C1"/>
    <a:srgbClr val="D9EBFA"/>
    <a:srgbClr val="C8D6DC"/>
    <a:srgbClr val="33CCFF"/>
    <a:srgbClr val="15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7737A0-4DC7-49EB-96B9-98E107FF0566}" v="75" dt="2025-12-18T15:30:0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3162"/>
        <p:guide pos="2880"/>
        <p:guide orient="horz" pos="1620"/>
        <p:guide orient="horz" pos="17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Maroncelli" userId="dc9fe2a4-a831-40e5-9263-f2c544c29e3b" providerId="ADAL" clId="{E3DB2F8C-E37F-4C14-9061-20FFFCF9BDF2}"/>
    <pc:docChg chg="undo custSel addSld delSld modSld modSection">
      <pc:chgData name="Giulia Maroncelli" userId="dc9fe2a4-a831-40e5-9263-f2c544c29e3b" providerId="ADAL" clId="{E3DB2F8C-E37F-4C14-9061-20FFFCF9BDF2}" dt="2025-12-18T15:30:40.221" v="1858" actId="1036"/>
      <pc:docMkLst>
        <pc:docMk/>
      </pc:docMkLst>
      <pc:sldChg chg="addSp delSp modSp mod">
        <pc:chgData name="Giulia Maroncelli" userId="dc9fe2a4-a831-40e5-9263-f2c544c29e3b" providerId="ADAL" clId="{E3DB2F8C-E37F-4C14-9061-20FFFCF9BDF2}" dt="2025-12-18T15:30:40.221" v="1858" actId="1036"/>
        <pc:sldMkLst>
          <pc:docMk/>
          <pc:sldMk cId="1188708106" sldId="384"/>
        </pc:sldMkLst>
        <pc:spChg chg="mod">
          <ac:chgData name="Giulia Maroncelli" userId="dc9fe2a4-a831-40e5-9263-f2c544c29e3b" providerId="ADAL" clId="{E3DB2F8C-E37F-4C14-9061-20FFFCF9BDF2}" dt="2025-12-18T11:30:38.075" v="802" actId="1076"/>
          <ac:spMkLst>
            <pc:docMk/>
            <pc:sldMk cId="1188708106" sldId="384"/>
            <ac:spMk id="3" creationId="{BC552BE0-3D10-54B8-50C5-F22AAB126290}"/>
          </ac:spMkLst>
        </pc:spChg>
        <pc:spChg chg="mod">
          <ac:chgData name="Giulia Maroncelli" userId="dc9fe2a4-a831-40e5-9263-f2c544c29e3b" providerId="ADAL" clId="{E3DB2F8C-E37F-4C14-9061-20FFFCF9BDF2}" dt="2025-12-18T11:28:12.980" v="770" actId="20577"/>
          <ac:spMkLst>
            <pc:docMk/>
            <pc:sldMk cId="1188708106" sldId="384"/>
            <ac:spMk id="6" creationId="{9A8205B0-7317-10D1-DFD2-2E36C8E2BAE6}"/>
          </ac:spMkLst>
        </pc:spChg>
        <pc:spChg chg="mod">
          <ac:chgData name="Giulia Maroncelli" userId="dc9fe2a4-a831-40e5-9263-f2c544c29e3b" providerId="ADAL" clId="{E3DB2F8C-E37F-4C14-9061-20FFFCF9BDF2}" dt="2025-12-18T11:30:21.252" v="797" actId="1076"/>
          <ac:spMkLst>
            <pc:docMk/>
            <pc:sldMk cId="1188708106" sldId="384"/>
            <ac:spMk id="7" creationId="{5CBC6829-6583-4CA7-0980-BDC10A7F52B1}"/>
          </ac:spMkLst>
        </pc:spChg>
        <pc:picChg chg="add mod">
          <ac:chgData name="Giulia Maroncelli" userId="dc9fe2a4-a831-40e5-9263-f2c544c29e3b" providerId="ADAL" clId="{E3DB2F8C-E37F-4C14-9061-20FFFCF9BDF2}" dt="2025-12-18T15:30:40.221" v="1858" actId="1036"/>
          <ac:picMkLst>
            <pc:docMk/>
            <pc:sldMk cId="1188708106" sldId="384"/>
            <ac:picMk id="4" creationId="{23FB2724-3803-3299-EC3F-226A2A382F5D}"/>
          </ac:picMkLst>
        </pc:picChg>
        <pc:picChg chg="add del mod">
          <ac:chgData name="Giulia Maroncelli" userId="dc9fe2a4-a831-40e5-9263-f2c544c29e3b" providerId="ADAL" clId="{E3DB2F8C-E37F-4C14-9061-20FFFCF9BDF2}" dt="2025-12-18T11:29:39.799" v="789" actId="478"/>
          <ac:picMkLst>
            <pc:docMk/>
            <pc:sldMk cId="1188708106" sldId="384"/>
            <ac:picMk id="5" creationId="{D894E5D2-555A-B0A4-14D5-CB69A00924CC}"/>
          </ac:picMkLst>
        </pc:picChg>
      </pc:sldChg>
      <pc:sldChg chg="addSp delSp modSp mod">
        <pc:chgData name="Giulia Maroncelli" userId="dc9fe2a4-a831-40e5-9263-f2c544c29e3b" providerId="ADAL" clId="{E3DB2F8C-E37F-4C14-9061-20FFFCF9BDF2}" dt="2025-12-18T11:30:58.727" v="808" actId="1076"/>
        <pc:sldMkLst>
          <pc:docMk/>
          <pc:sldMk cId="2005343528" sldId="399"/>
        </pc:sldMkLst>
        <pc:spChg chg="add mod">
          <ac:chgData name="Giulia Maroncelli" userId="dc9fe2a4-a831-40e5-9263-f2c544c29e3b" providerId="ADAL" clId="{E3DB2F8C-E37F-4C14-9061-20FFFCF9BDF2}" dt="2025-12-18T11:30:52.189" v="805" actId="20577"/>
          <ac:spMkLst>
            <pc:docMk/>
            <pc:sldMk cId="2005343528" sldId="399"/>
            <ac:spMk id="8" creationId="{512E1068-B364-D2FD-EE21-13EF750173D7}"/>
          </ac:spMkLst>
        </pc:spChg>
        <pc:picChg chg="add mod">
          <ac:chgData name="Giulia Maroncelli" userId="dc9fe2a4-a831-40e5-9263-f2c544c29e3b" providerId="ADAL" clId="{E3DB2F8C-E37F-4C14-9061-20FFFCF9BDF2}" dt="2025-12-18T11:30:58.727" v="808" actId="1076"/>
          <ac:picMkLst>
            <pc:docMk/>
            <pc:sldMk cId="2005343528" sldId="399"/>
            <ac:picMk id="2" creationId="{8FE47FB9-A839-C108-2855-722D9409E84E}"/>
          </ac:picMkLst>
        </pc:picChg>
        <pc:picChg chg="add del mod">
          <ac:chgData name="Giulia Maroncelli" userId="dc9fe2a4-a831-40e5-9263-f2c544c29e3b" providerId="ADAL" clId="{E3DB2F8C-E37F-4C14-9061-20FFFCF9BDF2}" dt="2025-12-18T11:30:49.941" v="803" actId="478"/>
          <ac:picMkLst>
            <pc:docMk/>
            <pc:sldMk cId="2005343528" sldId="399"/>
            <ac:picMk id="3" creationId="{33EEF155-1FFC-90E1-4350-94B718879816}"/>
          </ac:picMkLst>
        </pc:picChg>
      </pc:sldChg>
      <pc:sldChg chg="addSp delSp modSp del mod">
        <pc:chgData name="Giulia Maroncelli" userId="dc9fe2a4-a831-40e5-9263-f2c544c29e3b" providerId="ADAL" clId="{E3DB2F8C-E37F-4C14-9061-20FFFCF9BDF2}" dt="2025-12-18T15:06:49.274" v="1553" actId="47"/>
        <pc:sldMkLst>
          <pc:docMk/>
          <pc:sldMk cId="3207773203" sldId="418"/>
        </pc:sldMkLst>
        <pc:spChg chg="add del mod">
          <ac:chgData name="Giulia Maroncelli" userId="dc9fe2a4-a831-40e5-9263-f2c544c29e3b" providerId="ADAL" clId="{E3DB2F8C-E37F-4C14-9061-20FFFCF9BDF2}" dt="2025-12-18T11:31:11.290" v="811" actId="478"/>
          <ac:spMkLst>
            <pc:docMk/>
            <pc:sldMk cId="3207773203" sldId="418"/>
            <ac:spMk id="3" creationId="{AC6F4F85-9573-9589-5ACA-F3E377BF4D23}"/>
          </ac:spMkLst>
        </pc:spChg>
        <pc:spChg chg="add mod">
          <ac:chgData name="Giulia Maroncelli" userId="dc9fe2a4-a831-40e5-9263-f2c544c29e3b" providerId="ADAL" clId="{E3DB2F8C-E37F-4C14-9061-20FFFCF9BDF2}" dt="2025-12-18T11:31:08.760" v="810"/>
          <ac:spMkLst>
            <pc:docMk/>
            <pc:sldMk cId="3207773203" sldId="418"/>
            <ac:spMk id="4" creationId="{67F2065B-D7A2-F107-2081-ABB50EBCDBE1}"/>
          </ac:spMkLst>
        </pc:spChg>
        <pc:spChg chg="del mod">
          <ac:chgData name="Giulia Maroncelli" userId="dc9fe2a4-a831-40e5-9263-f2c544c29e3b" providerId="ADAL" clId="{E3DB2F8C-E37F-4C14-9061-20FFFCF9BDF2}" dt="2025-12-18T11:31:08.326" v="809" actId="478"/>
          <ac:spMkLst>
            <pc:docMk/>
            <pc:sldMk cId="3207773203" sldId="418"/>
            <ac:spMk id="7" creationId="{ABC00E6D-AA63-29A0-830E-9DDEC9A0B58B}"/>
          </ac:spMkLst>
        </pc:spChg>
      </pc:sldChg>
      <pc:sldChg chg="addSp delSp modSp add del mod">
        <pc:chgData name="Giulia Maroncelli" userId="dc9fe2a4-a831-40e5-9263-f2c544c29e3b" providerId="ADAL" clId="{E3DB2F8C-E37F-4C14-9061-20FFFCF9BDF2}" dt="2025-12-18T15:06:48.226" v="1552" actId="47"/>
        <pc:sldMkLst>
          <pc:docMk/>
          <pc:sldMk cId="3973324786" sldId="419"/>
        </pc:sldMkLst>
        <pc:spChg chg="add del mod">
          <ac:chgData name="Giulia Maroncelli" userId="dc9fe2a4-a831-40e5-9263-f2c544c29e3b" providerId="ADAL" clId="{E3DB2F8C-E37F-4C14-9061-20FFFCF9BDF2}" dt="2025-12-18T11:31:17.126" v="813" actId="478"/>
          <ac:spMkLst>
            <pc:docMk/>
            <pc:sldMk cId="3973324786" sldId="419"/>
            <ac:spMk id="6" creationId="{A6BF994C-FAE1-BCFC-2300-A45961253AFA}"/>
          </ac:spMkLst>
        </pc:spChg>
        <pc:spChg chg="del">
          <ac:chgData name="Giulia Maroncelli" userId="dc9fe2a4-a831-40e5-9263-f2c544c29e3b" providerId="ADAL" clId="{E3DB2F8C-E37F-4C14-9061-20FFFCF9BDF2}" dt="2025-12-18T11:31:14.913" v="812" actId="478"/>
          <ac:spMkLst>
            <pc:docMk/>
            <pc:sldMk cId="3973324786" sldId="419"/>
            <ac:spMk id="7" creationId="{E8E28D9D-3A6E-3368-CD94-BA835806FC50}"/>
          </ac:spMkLst>
        </pc:spChg>
        <pc:spChg chg="add mod">
          <ac:chgData name="Giulia Maroncelli" userId="dc9fe2a4-a831-40e5-9263-f2c544c29e3b" providerId="ADAL" clId="{E3DB2F8C-E37F-4C14-9061-20FFFCF9BDF2}" dt="2025-12-18T11:31:17.515" v="814"/>
          <ac:spMkLst>
            <pc:docMk/>
            <pc:sldMk cId="3973324786" sldId="419"/>
            <ac:spMk id="9" creationId="{1E4E9636-A6FA-901F-5EDF-D581C3DED7D0}"/>
          </ac:spMkLst>
        </pc:spChg>
      </pc:sldChg>
      <pc:sldChg chg="addSp delSp modSp add del mod">
        <pc:chgData name="Giulia Maroncelli" userId="dc9fe2a4-a831-40e5-9263-f2c544c29e3b" providerId="ADAL" clId="{E3DB2F8C-E37F-4C14-9061-20FFFCF9BDF2}" dt="2025-12-18T15:06:47.159" v="1551" actId="47"/>
        <pc:sldMkLst>
          <pc:docMk/>
          <pc:sldMk cId="1995712050" sldId="420"/>
        </pc:sldMkLst>
        <pc:spChg chg="add del mod">
          <ac:chgData name="Giulia Maroncelli" userId="dc9fe2a4-a831-40e5-9263-f2c544c29e3b" providerId="ADAL" clId="{E3DB2F8C-E37F-4C14-9061-20FFFCF9BDF2}" dt="2025-12-18T11:31:23.860" v="816" actId="478"/>
          <ac:spMkLst>
            <pc:docMk/>
            <pc:sldMk cId="1995712050" sldId="420"/>
            <ac:spMk id="5" creationId="{A3516EB9-5B24-DD43-8F55-1075AA7A10E5}"/>
          </ac:spMkLst>
        </pc:spChg>
        <pc:spChg chg="del">
          <ac:chgData name="Giulia Maroncelli" userId="dc9fe2a4-a831-40e5-9263-f2c544c29e3b" providerId="ADAL" clId="{E3DB2F8C-E37F-4C14-9061-20FFFCF9BDF2}" dt="2025-12-18T11:31:22.005" v="815" actId="478"/>
          <ac:spMkLst>
            <pc:docMk/>
            <pc:sldMk cId="1995712050" sldId="420"/>
            <ac:spMk id="7" creationId="{8A7987E7-8EE0-B538-90D8-B3B15857543B}"/>
          </ac:spMkLst>
        </pc:spChg>
        <pc:spChg chg="add mod">
          <ac:chgData name="Giulia Maroncelli" userId="dc9fe2a4-a831-40e5-9263-f2c544c29e3b" providerId="ADAL" clId="{E3DB2F8C-E37F-4C14-9061-20FFFCF9BDF2}" dt="2025-12-18T11:31:24.222" v="817"/>
          <ac:spMkLst>
            <pc:docMk/>
            <pc:sldMk cId="1995712050" sldId="420"/>
            <ac:spMk id="9" creationId="{687E0DC9-8993-CD90-8663-90DAA3AB545D}"/>
          </ac:spMkLst>
        </pc:spChg>
      </pc:sldChg>
      <pc:sldChg chg="addSp delSp modSp add del mod">
        <pc:chgData name="Giulia Maroncelli" userId="dc9fe2a4-a831-40e5-9263-f2c544c29e3b" providerId="ADAL" clId="{E3DB2F8C-E37F-4C14-9061-20FFFCF9BDF2}" dt="2025-12-18T15:06:46.272" v="1550" actId="47"/>
        <pc:sldMkLst>
          <pc:docMk/>
          <pc:sldMk cId="576965362" sldId="421"/>
        </pc:sldMkLst>
        <pc:spChg chg="add del mod">
          <ac:chgData name="Giulia Maroncelli" userId="dc9fe2a4-a831-40e5-9263-f2c544c29e3b" providerId="ADAL" clId="{E3DB2F8C-E37F-4C14-9061-20FFFCF9BDF2}" dt="2025-12-18T11:31:30.858" v="819" actId="478"/>
          <ac:spMkLst>
            <pc:docMk/>
            <pc:sldMk cId="576965362" sldId="421"/>
            <ac:spMk id="5" creationId="{0503E054-3155-7EBB-0445-6A821557FA82}"/>
          </ac:spMkLst>
        </pc:spChg>
        <pc:spChg chg="del">
          <ac:chgData name="Giulia Maroncelli" userId="dc9fe2a4-a831-40e5-9263-f2c544c29e3b" providerId="ADAL" clId="{E3DB2F8C-E37F-4C14-9061-20FFFCF9BDF2}" dt="2025-12-18T11:31:29.007" v="818" actId="478"/>
          <ac:spMkLst>
            <pc:docMk/>
            <pc:sldMk cId="576965362" sldId="421"/>
            <ac:spMk id="7" creationId="{5D1B07FB-655D-A7C4-4896-468222753A53}"/>
          </ac:spMkLst>
        </pc:spChg>
        <pc:spChg chg="add mod">
          <ac:chgData name="Giulia Maroncelli" userId="dc9fe2a4-a831-40e5-9263-f2c544c29e3b" providerId="ADAL" clId="{E3DB2F8C-E37F-4C14-9061-20FFFCF9BDF2}" dt="2025-12-18T11:31:31.468" v="820"/>
          <ac:spMkLst>
            <pc:docMk/>
            <pc:sldMk cId="576965362" sldId="421"/>
            <ac:spMk id="9" creationId="{D10A2A1B-AC2F-CE75-DA43-9B5311A84278}"/>
          </ac:spMkLst>
        </pc:spChg>
      </pc:sldChg>
      <pc:sldChg chg="addSp delSp modSp add del mod">
        <pc:chgData name="Giulia Maroncelli" userId="dc9fe2a4-a831-40e5-9263-f2c544c29e3b" providerId="ADAL" clId="{E3DB2F8C-E37F-4C14-9061-20FFFCF9BDF2}" dt="2025-12-18T15:06:45.042" v="1549" actId="47"/>
        <pc:sldMkLst>
          <pc:docMk/>
          <pc:sldMk cId="2221511698" sldId="422"/>
        </pc:sldMkLst>
        <pc:spChg chg="add del mod">
          <ac:chgData name="Giulia Maroncelli" userId="dc9fe2a4-a831-40e5-9263-f2c544c29e3b" providerId="ADAL" clId="{E3DB2F8C-E37F-4C14-9061-20FFFCF9BDF2}" dt="2025-12-18T11:31:38.138" v="822" actId="478"/>
          <ac:spMkLst>
            <pc:docMk/>
            <pc:sldMk cId="2221511698" sldId="422"/>
            <ac:spMk id="5" creationId="{854D663D-A5C2-C27B-9FA6-97F48C6D53AA}"/>
          </ac:spMkLst>
        </pc:spChg>
        <pc:spChg chg="del">
          <ac:chgData name="Giulia Maroncelli" userId="dc9fe2a4-a831-40e5-9263-f2c544c29e3b" providerId="ADAL" clId="{E3DB2F8C-E37F-4C14-9061-20FFFCF9BDF2}" dt="2025-12-18T11:31:36.472" v="821" actId="478"/>
          <ac:spMkLst>
            <pc:docMk/>
            <pc:sldMk cId="2221511698" sldId="422"/>
            <ac:spMk id="7" creationId="{79F414D1-1E9B-A479-2E57-2E84D9F5EEB7}"/>
          </ac:spMkLst>
        </pc:spChg>
        <pc:spChg chg="add mod">
          <ac:chgData name="Giulia Maroncelli" userId="dc9fe2a4-a831-40e5-9263-f2c544c29e3b" providerId="ADAL" clId="{E3DB2F8C-E37F-4C14-9061-20FFFCF9BDF2}" dt="2025-12-18T11:31:38.549" v="823"/>
          <ac:spMkLst>
            <pc:docMk/>
            <pc:sldMk cId="2221511698" sldId="422"/>
            <ac:spMk id="10" creationId="{03ADA47F-5C5B-97A1-C662-CB1E54D54B14}"/>
          </ac:spMkLst>
        </pc:spChg>
      </pc:sldChg>
      <pc:sldChg chg="addSp delSp modSp add mod">
        <pc:chgData name="Giulia Maroncelli" userId="dc9fe2a4-a831-40e5-9263-f2c544c29e3b" providerId="ADAL" clId="{E3DB2F8C-E37F-4C14-9061-20FFFCF9BDF2}" dt="2025-12-18T15:26:13.263" v="1798" actId="27614"/>
        <pc:sldMkLst>
          <pc:docMk/>
          <pc:sldMk cId="3817028066" sldId="423"/>
        </pc:sldMkLst>
        <pc:spChg chg="add del mod or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3" creationId="{6FC5B7C6-B22C-5992-C243-4AA47BB3D3B2}"/>
          </ac:spMkLst>
        </pc:spChg>
        <pc:spChg chg="add del mod">
          <ac:chgData name="Giulia Maroncelli" userId="dc9fe2a4-a831-40e5-9263-f2c544c29e3b" providerId="ADAL" clId="{E3DB2F8C-E37F-4C14-9061-20FFFCF9BDF2}" dt="2025-12-18T15:02:26.096" v="1163" actId="478"/>
          <ac:spMkLst>
            <pc:docMk/>
            <pc:sldMk cId="3817028066" sldId="423"/>
            <ac:spMk id="5" creationId="{DAC80B3B-7F88-C98D-EB96-85BF943311E2}"/>
          </ac:spMkLst>
        </pc:spChg>
        <pc:spChg chg="add del mod">
          <ac:chgData name="Giulia Maroncelli" userId="dc9fe2a4-a831-40e5-9263-f2c544c29e3b" providerId="ADAL" clId="{E3DB2F8C-E37F-4C14-9061-20FFFCF9BDF2}" dt="2025-12-18T11:31:44.847" v="825" actId="478"/>
          <ac:spMkLst>
            <pc:docMk/>
            <pc:sldMk cId="3817028066" sldId="423"/>
            <ac:spMk id="6" creationId="{6461EE2B-E500-2E04-8619-C6167C59C918}"/>
          </ac:spMkLst>
        </pc:spChg>
        <pc:spChg chg="add del mod">
          <ac:chgData name="Giulia Maroncelli" userId="dc9fe2a4-a831-40e5-9263-f2c544c29e3b" providerId="ADAL" clId="{E3DB2F8C-E37F-4C14-9061-20FFFCF9BDF2}" dt="2025-12-18T15:08:28.663" v="1594" actId="478"/>
          <ac:spMkLst>
            <pc:docMk/>
            <pc:sldMk cId="3817028066" sldId="423"/>
            <ac:spMk id="6" creationId="{F1AACE99-290A-6900-6E8A-4F83D2E574A0}"/>
          </ac:spMkLst>
        </pc:spChg>
        <pc:spChg chg="add del mod">
          <ac:chgData name="Giulia Maroncelli" userId="dc9fe2a4-a831-40e5-9263-f2c544c29e3b" providerId="ADAL" clId="{E3DB2F8C-E37F-4C14-9061-20FFFCF9BDF2}" dt="2025-12-18T15:08:27.661" v="1592" actId="478"/>
          <ac:spMkLst>
            <pc:docMk/>
            <pc:sldMk cId="3817028066" sldId="423"/>
            <ac:spMk id="7" creationId="{0E91770F-C783-F726-67D3-D39D1E95C8DC}"/>
          </ac:spMkLst>
        </pc:spChg>
        <pc:spChg chg="del">
          <ac:chgData name="Giulia Maroncelli" userId="dc9fe2a4-a831-40e5-9263-f2c544c29e3b" providerId="ADAL" clId="{E3DB2F8C-E37F-4C14-9061-20FFFCF9BDF2}" dt="2025-12-18T11:31:42.824" v="824" actId="478"/>
          <ac:spMkLst>
            <pc:docMk/>
            <pc:sldMk cId="3817028066" sldId="423"/>
            <ac:spMk id="7" creationId="{C5983CAA-58C8-F790-91A7-066307577575}"/>
          </ac:spMkLst>
        </pc:spChg>
        <pc:spChg chg="del mod">
          <ac:chgData name="Giulia Maroncelli" userId="dc9fe2a4-a831-40e5-9263-f2c544c29e3b" providerId="ADAL" clId="{E3DB2F8C-E37F-4C14-9061-20FFFCF9BDF2}" dt="2025-12-18T15:02:27.149" v="1164" actId="478"/>
          <ac:spMkLst>
            <pc:docMk/>
            <pc:sldMk cId="3817028066" sldId="423"/>
            <ac:spMk id="8" creationId="{DCCE0F88-7811-6F43-EEB5-9541D5D7C4FB}"/>
          </ac:spMkLst>
        </pc:spChg>
        <pc:spChg chg="add del mod">
          <ac:chgData name="Giulia Maroncelli" userId="dc9fe2a4-a831-40e5-9263-f2c544c29e3b" providerId="ADAL" clId="{E3DB2F8C-E37F-4C14-9061-20FFFCF9BDF2}" dt="2025-12-18T11:34:22.332" v="880" actId="478"/>
          <ac:spMkLst>
            <pc:docMk/>
            <pc:sldMk cId="3817028066" sldId="423"/>
            <ac:spMk id="9" creationId="{B26E3C77-FFE1-1BDE-ED45-EE19F02CFF83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9" creationId="{C33DC08E-71A9-CB83-ED8D-694DCE05DEB3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12" creationId="{19F1A686-25EA-A993-F088-028EB3520225}"/>
          </ac:spMkLst>
        </pc:spChg>
        <pc:spChg chg="add del mod">
          <ac:chgData name="Giulia Maroncelli" userId="dc9fe2a4-a831-40e5-9263-f2c544c29e3b" providerId="ADAL" clId="{E3DB2F8C-E37F-4C14-9061-20FFFCF9BDF2}" dt="2025-12-18T11:34:01.902" v="877" actId="478"/>
          <ac:spMkLst>
            <pc:docMk/>
            <pc:sldMk cId="3817028066" sldId="423"/>
            <ac:spMk id="12" creationId="{20514B4F-7227-835D-CD13-4DA79236AB31}"/>
          </ac:spMkLst>
        </pc:spChg>
        <pc:spChg chg="add del mod">
          <ac:chgData name="Giulia Maroncelli" userId="dc9fe2a4-a831-40e5-9263-f2c544c29e3b" providerId="ADAL" clId="{E3DB2F8C-E37F-4C14-9061-20FFFCF9BDF2}" dt="2025-12-18T15:08:35.003" v="1602" actId="478"/>
          <ac:spMkLst>
            <pc:docMk/>
            <pc:sldMk cId="3817028066" sldId="423"/>
            <ac:spMk id="14" creationId="{730058A8-DD72-9EE4-DAF3-6DD62D20F7FD}"/>
          </ac:spMkLst>
        </pc:spChg>
        <pc:spChg chg="add del mod">
          <ac:chgData name="Giulia Maroncelli" userId="dc9fe2a4-a831-40e5-9263-f2c544c29e3b" providerId="ADAL" clId="{E3DB2F8C-E37F-4C14-9061-20FFFCF9BDF2}" dt="2025-12-18T11:34:01.375" v="876" actId="478"/>
          <ac:spMkLst>
            <pc:docMk/>
            <pc:sldMk cId="3817028066" sldId="423"/>
            <ac:spMk id="14" creationId="{7F065FB0-8F80-F3FC-3F1A-604A49D0D6CD}"/>
          </ac:spMkLst>
        </pc:spChg>
        <pc:spChg chg="add del mod">
          <ac:chgData name="Giulia Maroncelli" userId="dc9fe2a4-a831-40e5-9263-f2c544c29e3b" providerId="ADAL" clId="{E3DB2F8C-E37F-4C14-9061-20FFFCF9BDF2}" dt="2025-12-18T11:34:00.686" v="875" actId="478"/>
          <ac:spMkLst>
            <pc:docMk/>
            <pc:sldMk cId="3817028066" sldId="423"/>
            <ac:spMk id="15" creationId="{877501D4-45A6-8793-0192-82F1351BE288}"/>
          </ac:spMkLst>
        </pc:spChg>
        <pc:spChg chg="add del mod">
          <ac:chgData name="Giulia Maroncelli" userId="dc9fe2a4-a831-40e5-9263-f2c544c29e3b" providerId="ADAL" clId="{E3DB2F8C-E37F-4C14-9061-20FFFCF9BDF2}" dt="2025-12-18T15:08:33.746" v="1601" actId="478"/>
          <ac:spMkLst>
            <pc:docMk/>
            <pc:sldMk cId="3817028066" sldId="423"/>
            <ac:spMk id="15" creationId="{B99CD5B9-D772-74C8-E9BF-44BB5D7747AD}"/>
          </ac:spMkLst>
        </pc:spChg>
        <pc:spChg chg="add del mod">
          <ac:chgData name="Giulia Maroncelli" userId="dc9fe2a4-a831-40e5-9263-f2c544c29e3b" providerId="ADAL" clId="{E3DB2F8C-E37F-4C14-9061-20FFFCF9BDF2}" dt="2025-12-18T11:33:59.953" v="874" actId="478"/>
          <ac:spMkLst>
            <pc:docMk/>
            <pc:sldMk cId="3817028066" sldId="423"/>
            <ac:spMk id="16" creationId="{45A00A78-AC45-B409-D02E-92E0A8AA75FF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16" creationId="{ED7EA563-BCC6-664D-D638-6BE17D43BF70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17" creationId="{0B64D473-C320-B0EF-AED3-3566C30F8C14}"/>
          </ac:spMkLst>
        </pc:spChg>
        <pc:spChg chg="add del mod">
          <ac:chgData name="Giulia Maroncelli" userId="dc9fe2a4-a831-40e5-9263-f2c544c29e3b" providerId="ADAL" clId="{E3DB2F8C-E37F-4C14-9061-20FFFCF9BDF2}" dt="2025-12-18T11:34:41.362" v="884" actId="478"/>
          <ac:spMkLst>
            <pc:docMk/>
            <pc:sldMk cId="3817028066" sldId="423"/>
            <ac:spMk id="17" creationId="{16A52C21-C2EA-77CB-729C-5A99A2A1663D}"/>
          </ac:spMkLst>
        </pc:spChg>
        <pc:spChg chg="add del mod">
          <ac:chgData name="Giulia Maroncelli" userId="dc9fe2a4-a831-40e5-9263-f2c544c29e3b" providerId="ADAL" clId="{E3DB2F8C-E37F-4C14-9061-20FFFCF9BDF2}" dt="2025-12-18T11:34:40.608" v="883" actId="478"/>
          <ac:spMkLst>
            <pc:docMk/>
            <pc:sldMk cId="3817028066" sldId="423"/>
            <ac:spMk id="18" creationId="{61E08ECB-EAEB-138D-A3DE-747504971329}"/>
          </ac:spMkLst>
        </pc:spChg>
        <pc:spChg chg="add del mod">
          <ac:chgData name="Giulia Maroncelli" userId="dc9fe2a4-a831-40e5-9263-f2c544c29e3b" providerId="ADAL" clId="{E3DB2F8C-E37F-4C14-9061-20FFFCF9BDF2}" dt="2025-12-18T15:08:30.827" v="1597" actId="478"/>
          <ac:spMkLst>
            <pc:docMk/>
            <pc:sldMk cId="3817028066" sldId="423"/>
            <ac:spMk id="18" creationId="{97D311BE-FABF-72D7-9B88-E86C006A321E}"/>
          </ac:spMkLst>
        </pc:spChg>
        <pc:spChg chg="add del mod">
          <ac:chgData name="Giulia Maroncelli" userId="dc9fe2a4-a831-40e5-9263-f2c544c29e3b" providerId="ADAL" clId="{E3DB2F8C-E37F-4C14-9061-20FFFCF9BDF2}" dt="2025-12-18T11:34:40.608" v="883" actId="478"/>
          <ac:spMkLst>
            <pc:docMk/>
            <pc:sldMk cId="3817028066" sldId="423"/>
            <ac:spMk id="19" creationId="{0D8D6E25-5687-14B9-09B0-ACFCBA6DD78E}"/>
          </ac:spMkLst>
        </pc:spChg>
        <pc:spChg chg="add del mod">
          <ac:chgData name="Giulia Maroncelli" userId="dc9fe2a4-a831-40e5-9263-f2c544c29e3b" providerId="ADAL" clId="{E3DB2F8C-E37F-4C14-9061-20FFFCF9BDF2}" dt="2025-12-18T15:08:29.594" v="1596" actId="478"/>
          <ac:spMkLst>
            <pc:docMk/>
            <pc:sldMk cId="3817028066" sldId="423"/>
            <ac:spMk id="19" creationId="{F7C13AE1-0D04-7ABC-7A04-A4B0D2FAC812}"/>
          </ac:spMkLst>
        </pc:spChg>
        <pc:spChg chg="mod">
          <ac:chgData name="Giulia Maroncelli" userId="dc9fe2a4-a831-40e5-9263-f2c544c29e3b" providerId="ADAL" clId="{E3DB2F8C-E37F-4C14-9061-20FFFCF9BDF2}" dt="2025-12-18T15:05:51.135" v="1548" actId="1037"/>
          <ac:spMkLst>
            <pc:docMk/>
            <pc:sldMk cId="3817028066" sldId="423"/>
            <ac:spMk id="20" creationId="{FC09D28D-A136-E1CF-6765-7B9E7C46B4F0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21" creationId="{2C59B467-B92D-0326-E047-51F3DF123138}"/>
          </ac:spMkLst>
        </pc:spChg>
        <pc:spChg chg="add del mod">
          <ac:chgData name="Giulia Maroncelli" userId="dc9fe2a4-a831-40e5-9263-f2c544c29e3b" providerId="ADAL" clId="{E3DB2F8C-E37F-4C14-9061-20FFFCF9BDF2}" dt="2025-12-18T11:34:40.608" v="883" actId="478"/>
          <ac:spMkLst>
            <pc:docMk/>
            <pc:sldMk cId="3817028066" sldId="423"/>
            <ac:spMk id="21" creationId="{FC9BC355-FCB2-3A4E-E7D3-ADF2CC3B6FFB}"/>
          </ac:spMkLst>
        </pc:spChg>
        <pc:spChg chg="add del mod">
          <ac:chgData name="Giulia Maroncelli" userId="dc9fe2a4-a831-40e5-9263-f2c544c29e3b" providerId="ADAL" clId="{E3DB2F8C-E37F-4C14-9061-20FFFCF9BDF2}" dt="2025-12-18T11:36:54.120" v="976" actId="478"/>
          <ac:spMkLst>
            <pc:docMk/>
            <pc:sldMk cId="3817028066" sldId="423"/>
            <ac:spMk id="22" creationId="{148CE252-43C1-508E-F154-043C8C499F0E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22" creationId="{B3304877-08CF-92A3-6519-458DFD2AB1A4}"/>
          </ac:spMkLst>
        </pc:spChg>
        <pc:spChg chg="del mod">
          <ac:chgData name="Giulia Maroncelli" userId="dc9fe2a4-a831-40e5-9263-f2c544c29e3b" providerId="ADAL" clId="{E3DB2F8C-E37F-4C14-9061-20FFFCF9BDF2}" dt="2025-12-18T14:59:21.823" v="1087" actId="478"/>
          <ac:spMkLst>
            <pc:docMk/>
            <pc:sldMk cId="3817028066" sldId="423"/>
            <ac:spMk id="23" creationId="{6749EAFB-A29D-4002-96D4-672DDDED1E3C}"/>
          </ac:spMkLst>
        </pc:spChg>
        <pc:spChg chg="del">
          <ac:chgData name="Giulia Maroncelli" userId="dc9fe2a4-a831-40e5-9263-f2c544c29e3b" providerId="ADAL" clId="{E3DB2F8C-E37F-4C14-9061-20FFFCF9BDF2}" dt="2025-12-18T14:58:52.155" v="1079" actId="478"/>
          <ac:spMkLst>
            <pc:docMk/>
            <pc:sldMk cId="3817028066" sldId="423"/>
            <ac:spMk id="24" creationId="{3C8C5B78-4BA2-0B1E-30E0-6FB6ED8AB28C}"/>
          </ac:spMkLst>
        </pc:spChg>
        <pc:spChg chg="del mod">
          <ac:chgData name="Giulia Maroncelli" userId="dc9fe2a4-a831-40e5-9263-f2c544c29e3b" providerId="ADAL" clId="{E3DB2F8C-E37F-4C14-9061-20FFFCF9BDF2}" dt="2025-12-18T14:58:57.487" v="1083" actId="478"/>
          <ac:spMkLst>
            <pc:docMk/>
            <pc:sldMk cId="3817028066" sldId="423"/>
            <ac:spMk id="25" creationId="{EE1565C7-1364-683E-F221-BE09A5420623}"/>
          </ac:spMkLst>
        </pc:spChg>
        <pc:spChg chg="del">
          <ac:chgData name="Giulia Maroncelli" userId="dc9fe2a4-a831-40e5-9263-f2c544c29e3b" providerId="ADAL" clId="{E3DB2F8C-E37F-4C14-9061-20FFFCF9BDF2}" dt="2025-12-18T11:35:48.833" v="968" actId="478"/>
          <ac:spMkLst>
            <pc:docMk/>
            <pc:sldMk cId="3817028066" sldId="423"/>
            <ac:spMk id="26" creationId="{508A5C5F-5C28-76F4-D876-61F64D707014}"/>
          </ac:spMkLst>
        </pc:spChg>
        <pc:spChg chg="add del mod">
          <ac:chgData name="Giulia Maroncelli" userId="dc9fe2a4-a831-40e5-9263-f2c544c29e3b" providerId="ADAL" clId="{E3DB2F8C-E37F-4C14-9061-20FFFCF9BDF2}" dt="2025-12-18T15:08:32.425" v="1599" actId="478"/>
          <ac:spMkLst>
            <pc:docMk/>
            <pc:sldMk cId="3817028066" sldId="423"/>
            <ac:spMk id="26" creationId="{7F7A0D5A-517C-6F79-7CF1-0F76EEBBEFBC}"/>
          </ac:spMkLst>
        </pc:spChg>
        <pc:spChg chg="del">
          <ac:chgData name="Giulia Maroncelli" userId="dc9fe2a4-a831-40e5-9263-f2c544c29e3b" providerId="ADAL" clId="{E3DB2F8C-E37F-4C14-9061-20FFFCF9BDF2}" dt="2025-12-18T14:58:56.308" v="1082" actId="478"/>
          <ac:spMkLst>
            <pc:docMk/>
            <pc:sldMk cId="3817028066" sldId="423"/>
            <ac:spMk id="27" creationId="{A494014F-12E4-7C87-F223-07A36BA7DD5A}"/>
          </ac:spMkLst>
        </pc:spChg>
        <pc:spChg chg="del mo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28" creationId="{392819F0-EE47-F8D8-481F-47FD645AC3E8}"/>
          </ac:spMkLst>
        </pc:spChg>
        <pc:spChg chg="del mo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29" creationId="{CABE4F94-19D0-D12A-C35E-9130AD20AD7C}"/>
          </ac:spMkLst>
        </pc:spChg>
        <pc:spChg chg="del mod or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30" creationId="{3EE221B2-7718-5657-269B-5F43277D1F82}"/>
          </ac:spMkLst>
        </pc:spChg>
        <pc:spChg chg="del mo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31" creationId="{E5D82B75-B8C2-4F76-C2A3-7D648F85BBB7}"/>
          </ac:spMkLst>
        </pc:spChg>
        <pc:spChg chg="del">
          <ac:chgData name="Giulia Maroncelli" userId="dc9fe2a4-a831-40e5-9263-f2c544c29e3b" providerId="ADAL" clId="{E3DB2F8C-E37F-4C14-9061-20FFFCF9BDF2}" dt="2025-12-18T15:00:35.803" v="1130" actId="478"/>
          <ac:spMkLst>
            <pc:docMk/>
            <pc:sldMk cId="3817028066" sldId="423"/>
            <ac:spMk id="32" creationId="{C2225116-BF37-BBA3-E8D1-917550E542B0}"/>
          </ac:spMkLst>
        </pc:spChg>
        <pc:spChg chg="del mod">
          <ac:chgData name="Giulia Maroncelli" userId="dc9fe2a4-a831-40e5-9263-f2c544c29e3b" providerId="ADAL" clId="{E3DB2F8C-E37F-4C14-9061-20FFFCF9BDF2}" dt="2025-12-18T15:00:35.237" v="1129" actId="478"/>
          <ac:spMkLst>
            <pc:docMk/>
            <pc:sldMk cId="3817028066" sldId="423"/>
            <ac:spMk id="33" creationId="{681F7DAA-58C9-E1E0-63CC-0C004D291B72}"/>
          </ac:spMkLst>
        </pc:spChg>
        <pc:spChg chg="del mod">
          <ac:chgData name="Giulia Maroncelli" userId="dc9fe2a4-a831-40e5-9263-f2c544c29e3b" providerId="ADAL" clId="{E3DB2F8C-E37F-4C14-9061-20FFFCF9BDF2}" dt="2025-12-18T15:00:46.818" v="1141" actId="478"/>
          <ac:spMkLst>
            <pc:docMk/>
            <pc:sldMk cId="3817028066" sldId="423"/>
            <ac:spMk id="34" creationId="{E4F441A3-ABA1-7577-2A7D-65D0BCFD5250}"/>
          </ac:spMkLst>
        </pc:spChg>
        <pc:spChg chg="del mod">
          <ac:chgData name="Giulia Maroncelli" userId="dc9fe2a4-a831-40e5-9263-f2c544c29e3b" providerId="ADAL" clId="{E3DB2F8C-E37F-4C14-9061-20FFFCF9BDF2}" dt="2025-12-18T15:00:48.766" v="1142" actId="478"/>
          <ac:spMkLst>
            <pc:docMk/>
            <pc:sldMk cId="3817028066" sldId="423"/>
            <ac:spMk id="35" creationId="{0C35BDD9-1F82-718D-3E4D-5BF3268AA817}"/>
          </ac:spMkLst>
        </pc:spChg>
        <pc:spChg chg="del mod">
          <ac:chgData name="Giulia Maroncelli" userId="dc9fe2a4-a831-40e5-9263-f2c544c29e3b" providerId="ADAL" clId="{E3DB2F8C-E37F-4C14-9061-20FFFCF9BDF2}" dt="2025-12-18T15:00:42.922" v="1138" actId="478"/>
          <ac:spMkLst>
            <pc:docMk/>
            <pc:sldMk cId="3817028066" sldId="423"/>
            <ac:spMk id="36" creationId="{5C37EC03-AFE2-9425-33EB-AF2875469998}"/>
          </ac:spMkLst>
        </pc:spChg>
        <pc:spChg chg="del mod">
          <ac:chgData name="Giulia Maroncelli" userId="dc9fe2a4-a831-40e5-9263-f2c544c29e3b" providerId="ADAL" clId="{E3DB2F8C-E37F-4C14-9061-20FFFCF9BDF2}" dt="2025-12-18T15:00:42.301" v="1137" actId="478"/>
          <ac:spMkLst>
            <pc:docMk/>
            <pc:sldMk cId="3817028066" sldId="423"/>
            <ac:spMk id="37" creationId="{534B1D54-BA41-C497-4C31-EF0C199233F1}"/>
          </ac:spMkLst>
        </pc:spChg>
        <pc:spChg chg="del mod">
          <ac:chgData name="Giulia Maroncelli" userId="dc9fe2a4-a831-40e5-9263-f2c544c29e3b" providerId="ADAL" clId="{E3DB2F8C-E37F-4C14-9061-20FFFCF9BDF2}" dt="2025-12-18T11:35:46.422" v="966" actId="478"/>
          <ac:spMkLst>
            <pc:docMk/>
            <pc:sldMk cId="3817028066" sldId="423"/>
            <ac:spMk id="38" creationId="{7237332A-FE49-539F-CA75-B00701FB83FA}"/>
          </ac:spMkLst>
        </pc:spChg>
        <pc:spChg chg="add del mod">
          <ac:chgData name="Giulia Maroncelli" userId="dc9fe2a4-a831-40e5-9263-f2c544c29e3b" providerId="ADAL" clId="{E3DB2F8C-E37F-4C14-9061-20FFFCF9BDF2}" dt="2025-12-18T15:08:31.497" v="1598" actId="478"/>
          <ac:spMkLst>
            <pc:docMk/>
            <pc:sldMk cId="3817028066" sldId="423"/>
            <ac:spMk id="38" creationId="{A0458B2D-6A00-C6A0-2FD9-6EEDE58ACE33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39" creationId="{DD686663-A7E2-5010-8593-4721A20919C4}"/>
          </ac:spMkLst>
        </pc:spChg>
        <pc:spChg chg="del mod">
          <ac:chgData name="Giulia Maroncelli" userId="dc9fe2a4-a831-40e5-9263-f2c544c29e3b" providerId="ADAL" clId="{E3DB2F8C-E37F-4C14-9061-20FFFCF9BDF2}" dt="2025-12-18T11:35:46.422" v="966" actId="478"/>
          <ac:spMkLst>
            <pc:docMk/>
            <pc:sldMk cId="3817028066" sldId="423"/>
            <ac:spMk id="39" creationId="{E7A60B44-5633-0DC7-C262-A9427843FFBF}"/>
          </ac:spMkLst>
        </pc:spChg>
        <pc:spChg chg="del mod">
          <ac:chgData name="Giulia Maroncelli" userId="dc9fe2a4-a831-40e5-9263-f2c544c29e3b" providerId="ADAL" clId="{E3DB2F8C-E37F-4C14-9061-20FFFCF9BDF2}" dt="2025-12-18T14:58:51.494" v="1078" actId="478"/>
          <ac:spMkLst>
            <pc:docMk/>
            <pc:sldMk cId="3817028066" sldId="423"/>
            <ac:spMk id="40" creationId="{D0CB8A81-1835-EE9F-9EBA-847D65BAC030}"/>
          </ac:spMkLst>
        </pc:spChg>
        <pc:spChg chg="del mod">
          <ac:chgData name="Giulia Maroncelli" userId="dc9fe2a4-a831-40e5-9263-f2c544c29e3b" providerId="ADAL" clId="{E3DB2F8C-E37F-4C14-9061-20FFFCF9BDF2}" dt="2025-12-18T15:00:37.236" v="1132" actId="478"/>
          <ac:spMkLst>
            <pc:docMk/>
            <pc:sldMk cId="3817028066" sldId="423"/>
            <ac:spMk id="41" creationId="{8A188BE9-A39E-40BE-57B3-3BCAFA0B796A}"/>
          </ac:spMkLst>
        </pc:spChg>
        <pc:spChg chg="del">
          <ac:chgData name="Giulia Maroncelli" userId="dc9fe2a4-a831-40e5-9263-f2c544c29e3b" providerId="ADAL" clId="{E3DB2F8C-E37F-4C14-9061-20FFFCF9BDF2}" dt="2025-12-18T15:00:45.883" v="1140" actId="478"/>
          <ac:spMkLst>
            <pc:docMk/>
            <pc:sldMk cId="3817028066" sldId="423"/>
            <ac:spMk id="42" creationId="{3DD2B9A0-7972-6B95-E061-CECB6ADDB370}"/>
          </ac:spMkLst>
        </pc:spChg>
        <pc:spChg chg="del mod">
          <ac:chgData name="Giulia Maroncelli" userId="dc9fe2a4-a831-40e5-9263-f2c544c29e3b" providerId="ADAL" clId="{E3DB2F8C-E37F-4C14-9061-20FFFCF9BDF2}" dt="2025-12-18T15:00:44.527" v="1139" actId="478"/>
          <ac:spMkLst>
            <pc:docMk/>
            <pc:sldMk cId="3817028066" sldId="423"/>
            <ac:spMk id="43" creationId="{925EA074-2E64-45F0-941E-DFC454862A78}"/>
          </ac:spMkLst>
        </pc:spChg>
        <pc:spChg chg="add del mod">
          <ac:chgData name="Giulia Maroncelli" userId="dc9fe2a4-a831-40e5-9263-f2c544c29e3b" providerId="ADAL" clId="{E3DB2F8C-E37F-4C14-9061-20FFFCF9BDF2}" dt="2025-12-18T15:08:22.423" v="1591" actId="478"/>
          <ac:spMkLst>
            <pc:docMk/>
            <pc:sldMk cId="3817028066" sldId="423"/>
            <ac:spMk id="44" creationId="{BB4AF0CF-DD54-002A-DC7A-ADD5282494A4}"/>
          </ac:spMkLst>
        </pc:spChg>
        <pc:spChg chg="del mod">
          <ac:chgData name="Giulia Maroncelli" userId="dc9fe2a4-a831-40e5-9263-f2c544c29e3b" providerId="ADAL" clId="{E3DB2F8C-E37F-4C14-9061-20FFFCF9BDF2}" dt="2025-12-18T11:35:47.868" v="967" actId="478"/>
          <ac:spMkLst>
            <pc:docMk/>
            <pc:sldMk cId="3817028066" sldId="423"/>
            <ac:spMk id="44" creationId="{F07554FE-4711-C657-34F7-85A83133399A}"/>
          </ac:spMkLst>
        </pc:spChg>
        <pc:spChg chg="add mod">
          <ac:chgData name="Giulia Maroncelli" userId="dc9fe2a4-a831-40e5-9263-f2c544c29e3b" providerId="ADAL" clId="{E3DB2F8C-E37F-4C14-9061-20FFFCF9BDF2}" dt="2025-12-18T15:12:49.380" v="1711"/>
          <ac:spMkLst>
            <pc:docMk/>
            <pc:sldMk cId="3817028066" sldId="423"/>
            <ac:spMk id="45" creationId="{109C3CEB-CF30-09E9-3009-62FF01952DE6}"/>
          </ac:spMkLst>
        </pc:spChg>
        <pc:spChg chg="add del mod">
          <ac:chgData name="Giulia Maroncelli" userId="dc9fe2a4-a831-40e5-9263-f2c544c29e3b" providerId="ADAL" clId="{E3DB2F8C-E37F-4C14-9061-20FFFCF9BDF2}" dt="2025-12-18T11:36:52.629" v="974" actId="478"/>
          <ac:spMkLst>
            <pc:docMk/>
            <pc:sldMk cId="3817028066" sldId="423"/>
            <ac:spMk id="45" creationId="{21FD871A-C7E3-E4B1-9A5C-3E42F882194C}"/>
          </ac:spMkLst>
        </pc:spChg>
        <pc:spChg chg="add del mod">
          <ac:chgData name="Giulia Maroncelli" userId="dc9fe2a4-a831-40e5-9263-f2c544c29e3b" providerId="ADAL" clId="{E3DB2F8C-E37F-4C14-9061-20FFFCF9BDF2}" dt="2025-12-18T11:36:51.912" v="973" actId="478"/>
          <ac:spMkLst>
            <pc:docMk/>
            <pc:sldMk cId="3817028066" sldId="423"/>
            <ac:spMk id="46" creationId="{14B9939F-3415-E5A9-D753-450F1DB6DD09}"/>
          </ac:spMkLst>
        </pc:spChg>
        <pc:spChg chg="add mod">
          <ac:chgData name="Giulia Maroncelli" userId="dc9fe2a4-a831-40e5-9263-f2c544c29e3b" providerId="ADAL" clId="{E3DB2F8C-E37F-4C14-9061-20FFFCF9BDF2}" dt="2025-12-18T15:02:57.333" v="1264" actId="1038"/>
          <ac:spMkLst>
            <pc:docMk/>
            <pc:sldMk cId="3817028066" sldId="423"/>
            <ac:spMk id="46" creationId="{C872226A-8EF1-F6DF-6733-5C4548F1DB2D}"/>
          </ac:spMkLst>
        </pc:spChg>
        <pc:spChg chg="add mod">
          <ac:chgData name="Giulia Maroncelli" userId="dc9fe2a4-a831-40e5-9263-f2c544c29e3b" providerId="ADAL" clId="{E3DB2F8C-E37F-4C14-9061-20FFFCF9BDF2}" dt="2025-12-18T15:02:57.333" v="1264" actId="1038"/>
          <ac:spMkLst>
            <pc:docMk/>
            <pc:sldMk cId="3817028066" sldId="423"/>
            <ac:spMk id="47" creationId="{0AFADA87-7BD2-C224-0296-1F8D6BD256E7}"/>
          </ac:spMkLst>
        </pc:spChg>
        <pc:spChg chg="add del mod">
          <ac:chgData name="Giulia Maroncelli" userId="dc9fe2a4-a831-40e5-9263-f2c544c29e3b" providerId="ADAL" clId="{E3DB2F8C-E37F-4C14-9061-20FFFCF9BDF2}" dt="2025-12-18T11:36:53.001" v="975" actId="478"/>
          <ac:spMkLst>
            <pc:docMk/>
            <pc:sldMk cId="3817028066" sldId="423"/>
            <ac:spMk id="47" creationId="{3E14A156-F116-B3D6-0767-EC7EC2DAE35B}"/>
          </ac:spMkLst>
        </pc:spChg>
        <pc:spChg chg="add mod">
          <ac:chgData name="Giulia Maroncelli" userId="dc9fe2a4-a831-40e5-9263-f2c544c29e3b" providerId="ADAL" clId="{E3DB2F8C-E37F-4C14-9061-20FFFCF9BDF2}" dt="2025-12-18T15:02:57.333" v="1264" actId="1038"/>
          <ac:spMkLst>
            <pc:docMk/>
            <pc:sldMk cId="3817028066" sldId="423"/>
            <ac:spMk id="48" creationId="{75BF52B7-1E94-62D1-3891-D1DB13ED2370}"/>
          </ac:spMkLst>
        </pc:spChg>
        <pc:spChg chg="add del mod">
          <ac:chgData name="Giulia Maroncelli" userId="dc9fe2a4-a831-40e5-9263-f2c544c29e3b" providerId="ADAL" clId="{E3DB2F8C-E37F-4C14-9061-20FFFCF9BDF2}" dt="2025-12-18T11:34:24.555" v="881" actId="478"/>
          <ac:spMkLst>
            <pc:docMk/>
            <pc:sldMk cId="3817028066" sldId="423"/>
            <ac:spMk id="49" creationId="{609096EE-2E9D-A194-4B22-229FA3D625EE}"/>
          </ac:spMkLst>
        </pc:spChg>
        <pc:spChg chg="add del mod">
          <ac:chgData name="Giulia Maroncelli" userId="dc9fe2a4-a831-40e5-9263-f2c544c29e3b" providerId="ADAL" clId="{E3DB2F8C-E37F-4C14-9061-20FFFCF9BDF2}" dt="2025-12-18T15:08:07.687" v="1579" actId="478"/>
          <ac:spMkLst>
            <pc:docMk/>
            <pc:sldMk cId="3817028066" sldId="423"/>
            <ac:spMk id="49" creationId="{9553BB36-84C6-03ED-325A-FA83441B87FC}"/>
          </ac:spMkLst>
        </pc:spChg>
        <pc:spChg chg="add del mod">
          <ac:chgData name="Giulia Maroncelli" userId="dc9fe2a4-a831-40e5-9263-f2c544c29e3b" providerId="ADAL" clId="{E3DB2F8C-E37F-4C14-9061-20FFFCF9BDF2}" dt="2025-12-18T14:58:53.215" v="1080" actId="478"/>
          <ac:spMkLst>
            <pc:docMk/>
            <pc:sldMk cId="3817028066" sldId="423"/>
            <ac:spMk id="50" creationId="{E82E7A67-4A40-8729-8363-E74D6F37BA96}"/>
          </ac:spMkLst>
        </pc:spChg>
        <pc:spChg chg="add del mod">
          <ac:chgData name="Giulia Maroncelli" userId="dc9fe2a4-a831-40e5-9263-f2c544c29e3b" providerId="ADAL" clId="{E3DB2F8C-E37F-4C14-9061-20FFFCF9BDF2}" dt="2025-12-18T15:00:57.022" v="1147" actId="478"/>
          <ac:spMkLst>
            <pc:docMk/>
            <pc:sldMk cId="3817028066" sldId="423"/>
            <ac:spMk id="51" creationId="{C71490EC-4499-CB25-7FA2-513F887B818E}"/>
          </ac:spMkLst>
        </pc:spChg>
        <pc:spChg chg="add del mod">
          <ac:chgData name="Giulia Maroncelli" userId="dc9fe2a4-a831-40e5-9263-f2c544c29e3b" providerId="ADAL" clId="{E3DB2F8C-E37F-4C14-9061-20FFFCF9BDF2}" dt="2025-12-18T15:00:57.744" v="1148" actId="478"/>
          <ac:spMkLst>
            <pc:docMk/>
            <pc:sldMk cId="3817028066" sldId="423"/>
            <ac:spMk id="52" creationId="{E86E4DDF-825D-1F74-11E0-C7E25307A040}"/>
          </ac:spMkLst>
        </pc:spChg>
        <pc:spChg chg="add del mod">
          <ac:chgData name="Giulia Maroncelli" userId="dc9fe2a4-a831-40e5-9263-f2c544c29e3b" providerId="ADAL" clId="{E3DB2F8C-E37F-4C14-9061-20FFFCF9BDF2}" dt="2025-12-18T15:00:56.029" v="1146" actId="478"/>
          <ac:spMkLst>
            <pc:docMk/>
            <pc:sldMk cId="3817028066" sldId="423"/>
            <ac:spMk id="53" creationId="{E5EF3D62-F885-D48F-586F-9859A5D9251E}"/>
          </ac:spMkLst>
        </pc:spChg>
        <pc:spChg chg="add del mod">
          <ac:chgData name="Giulia Maroncelli" userId="dc9fe2a4-a831-40e5-9263-f2c544c29e3b" providerId="ADAL" clId="{E3DB2F8C-E37F-4C14-9061-20FFFCF9BDF2}" dt="2025-12-18T14:58:58.669" v="1084" actId="478"/>
          <ac:spMkLst>
            <pc:docMk/>
            <pc:sldMk cId="3817028066" sldId="423"/>
            <ac:spMk id="54" creationId="{D26E585F-8B95-6ECB-E1B1-BF27249379D8}"/>
          </ac:spMkLst>
        </pc:spChg>
        <pc:spChg chg="add del mod">
          <ac:chgData name="Giulia Maroncelli" userId="dc9fe2a4-a831-40e5-9263-f2c544c29e3b" providerId="ADAL" clId="{E3DB2F8C-E37F-4C14-9061-20FFFCF9BDF2}" dt="2025-12-18T15:00:39.943" v="1135" actId="478"/>
          <ac:spMkLst>
            <pc:docMk/>
            <pc:sldMk cId="3817028066" sldId="423"/>
            <ac:spMk id="55" creationId="{D99C3355-39A5-094E-E8A0-29A039740111}"/>
          </ac:spMkLst>
        </pc:spChg>
        <pc:spChg chg="add del mod">
          <ac:chgData name="Giulia Maroncelli" userId="dc9fe2a4-a831-40e5-9263-f2c544c29e3b" providerId="ADAL" clId="{E3DB2F8C-E37F-4C14-9061-20FFFCF9BDF2}" dt="2025-12-18T15:00:39.433" v="1134" actId="478"/>
          <ac:spMkLst>
            <pc:docMk/>
            <pc:sldMk cId="3817028066" sldId="423"/>
            <ac:spMk id="56" creationId="{54F57DE4-1678-21B2-4A19-F87BD8D13C94}"/>
          </ac:spMkLst>
        </pc:spChg>
        <pc:spChg chg="add del mod">
          <ac:chgData name="Giulia Maroncelli" userId="dc9fe2a4-a831-40e5-9263-f2c544c29e3b" providerId="ADAL" clId="{E3DB2F8C-E37F-4C14-9061-20FFFCF9BDF2}" dt="2025-12-18T15:00:38.596" v="1133" actId="478"/>
          <ac:spMkLst>
            <pc:docMk/>
            <pc:sldMk cId="3817028066" sldId="423"/>
            <ac:spMk id="57" creationId="{11ED8F64-4E20-7EF8-08AB-7E269C6AA082}"/>
          </ac:spMkLst>
        </pc:spChg>
        <pc:spChg chg="add del mod">
          <ac:chgData name="Giulia Maroncelli" userId="dc9fe2a4-a831-40e5-9263-f2c544c29e3b" providerId="ADAL" clId="{E3DB2F8C-E37F-4C14-9061-20FFFCF9BDF2}" dt="2025-12-18T15:08:06.545" v="1578" actId="478"/>
          <ac:spMkLst>
            <pc:docMk/>
            <pc:sldMk cId="3817028066" sldId="423"/>
            <ac:spMk id="58" creationId="{3A958B90-461E-2091-6602-20BB9832D0CA}"/>
          </ac:spMkLst>
        </pc:spChg>
        <pc:spChg chg="add del mod">
          <ac:chgData name="Giulia Maroncelli" userId="dc9fe2a4-a831-40e5-9263-f2c544c29e3b" providerId="ADAL" clId="{E3DB2F8C-E37F-4C14-9061-20FFFCF9BDF2}" dt="2025-12-18T11:37:27.360" v="983" actId="478"/>
          <ac:spMkLst>
            <pc:docMk/>
            <pc:sldMk cId="3817028066" sldId="423"/>
            <ac:spMk id="58" creationId="{81294D20-A5B7-6572-EDF3-4BC2B9348D70}"/>
          </ac:spMkLst>
        </pc:spChg>
        <pc:spChg chg="add del mod">
          <ac:chgData name="Giulia Maroncelli" userId="dc9fe2a4-a831-40e5-9263-f2c544c29e3b" providerId="ADAL" clId="{E3DB2F8C-E37F-4C14-9061-20FFFCF9BDF2}" dt="2025-12-18T15:08:11.544" v="1582" actId="478"/>
          <ac:spMkLst>
            <pc:docMk/>
            <pc:sldMk cId="3817028066" sldId="423"/>
            <ac:spMk id="59" creationId="{CA0DD0CC-A3E8-87C8-544D-0DAEC1B35277}"/>
          </ac:spMkLst>
        </pc:spChg>
        <pc:spChg chg="add del mod">
          <ac:chgData name="Giulia Maroncelli" userId="dc9fe2a4-a831-40e5-9263-f2c544c29e3b" providerId="ADAL" clId="{E3DB2F8C-E37F-4C14-9061-20FFFCF9BDF2}" dt="2025-12-18T11:37:21.455" v="979" actId="478"/>
          <ac:spMkLst>
            <pc:docMk/>
            <pc:sldMk cId="3817028066" sldId="423"/>
            <ac:spMk id="59" creationId="{DA1DE15B-5D26-A1D3-C95B-073748A5EAB1}"/>
          </ac:spMkLst>
        </pc:spChg>
        <pc:spChg chg="del mod">
          <ac:chgData name="Giulia Maroncelli" userId="dc9fe2a4-a831-40e5-9263-f2c544c29e3b" providerId="ADAL" clId="{E3DB2F8C-E37F-4C14-9061-20FFFCF9BDF2}" dt="2025-12-18T15:02:23.346" v="1162" actId="478"/>
          <ac:spMkLst>
            <pc:docMk/>
            <pc:sldMk cId="3817028066" sldId="423"/>
            <ac:spMk id="60" creationId="{54E50FFE-070A-1FC0-28A9-B18F6D16EA37}"/>
          </ac:spMkLst>
        </pc:spChg>
        <pc:spChg chg="add del mod">
          <ac:chgData name="Giulia Maroncelli" userId="dc9fe2a4-a831-40e5-9263-f2c544c29e3b" providerId="ADAL" clId="{E3DB2F8C-E37F-4C14-9061-20FFFCF9BDF2}" dt="2025-12-18T15:08:10.150" v="1581" actId="478"/>
          <ac:spMkLst>
            <pc:docMk/>
            <pc:sldMk cId="3817028066" sldId="423"/>
            <ac:spMk id="61" creationId="{7CAE59D9-95F1-D973-45B3-26C9DB9CF5FF}"/>
          </ac:spMkLst>
        </pc:spChg>
        <pc:spChg chg="add del mod">
          <ac:chgData name="Giulia Maroncelli" userId="dc9fe2a4-a831-40e5-9263-f2c544c29e3b" providerId="ADAL" clId="{E3DB2F8C-E37F-4C14-9061-20FFFCF9BDF2}" dt="2025-12-18T11:37:20.780" v="978" actId="478"/>
          <ac:spMkLst>
            <pc:docMk/>
            <pc:sldMk cId="3817028066" sldId="423"/>
            <ac:spMk id="61" creationId="{9F65CA81-362D-0A0B-4461-2234245A1DAD}"/>
          </ac:spMkLst>
        </pc:spChg>
        <pc:spChg chg="add del mod">
          <ac:chgData name="Giulia Maroncelli" userId="dc9fe2a4-a831-40e5-9263-f2c544c29e3b" providerId="ADAL" clId="{E3DB2F8C-E37F-4C14-9061-20FFFCF9BDF2}" dt="2025-12-18T11:37:26.734" v="982" actId="478"/>
          <ac:spMkLst>
            <pc:docMk/>
            <pc:sldMk cId="3817028066" sldId="423"/>
            <ac:spMk id="62" creationId="{425082EC-017C-E140-A3D6-202501524AAC}"/>
          </ac:spMkLst>
        </pc:spChg>
        <pc:spChg chg="add del mod">
          <ac:chgData name="Giulia Maroncelli" userId="dc9fe2a4-a831-40e5-9263-f2c544c29e3b" providerId="ADAL" clId="{E3DB2F8C-E37F-4C14-9061-20FFFCF9BDF2}" dt="2025-12-18T15:08:18.097" v="1588" actId="478"/>
          <ac:spMkLst>
            <pc:docMk/>
            <pc:sldMk cId="3817028066" sldId="423"/>
            <ac:spMk id="62" creationId="{C9B444EE-F698-2272-DDFA-3394B1B9B172}"/>
          </ac:spMkLst>
        </pc:spChg>
        <pc:spChg chg="add del mod">
          <ac:chgData name="Giulia Maroncelli" userId="dc9fe2a4-a831-40e5-9263-f2c544c29e3b" providerId="ADAL" clId="{E3DB2F8C-E37F-4C14-9061-20FFFCF9BDF2}" dt="2025-12-18T11:37:23.929" v="981" actId="478"/>
          <ac:spMkLst>
            <pc:docMk/>
            <pc:sldMk cId="3817028066" sldId="423"/>
            <ac:spMk id="63" creationId="{240BEE47-C636-9E3D-8F72-B664E5DB0BCF}"/>
          </ac:spMkLst>
        </pc:spChg>
        <pc:spChg chg="add del mod">
          <ac:chgData name="Giulia Maroncelli" userId="dc9fe2a4-a831-40e5-9263-f2c544c29e3b" providerId="ADAL" clId="{E3DB2F8C-E37F-4C14-9061-20FFFCF9BDF2}" dt="2025-12-18T15:08:17.012" v="1587" actId="478"/>
          <ac:spMkLst>
            <pc:docMk/>
            <pc:sldMk cId="3817028066" sldId="423"/>
            <ac:spMk id="64" creationId="{598B37B1-DC97-74DC-96A2-CE1FE49FE9F3}"/>
          </ac:spMkLst>
        </pc:spChg>
        <pc:spChg chg="add del mod">
          <ac:chgData name="Giulia Maroncelli" userId="dc9fe2a4-a831-40e5-9263-f2c544c29e3b" providerId="ADAL" clId="{E3DB2F8C-E37F-4C14-9061-20FFFCF9BDF2}" dt="2025-12-18T11:37:23.929" v="981" actId="478"/>
          <ac:spMkLst>
            <pc:docMk/>
            <pc:sldMk cId="3817028066" sldId="423"/>
            <ac:spMk id="65" creationId="{2730A44F-1A00-8B1D-5BBD-CA1E428FDF3A}"/>
          </ac:spMkLst>
        </pc:spChg>
        <pc:spChg chg="add del mod">
          <ac:chgData name="Giulia Maroncelli" userId="dc9fe2a4-a831-40e5-9263-f2c544c29e3b" providerId="ADAL" clId="{E3DB2F8C-E37F-4C14-9061-20FFFCF9BDF2}" dt="2025-12-18T15:08:14.178" v="1583" actId="478"/>
          <ac:spMkLst>
            <pc:docMk/>
            <pc:sldMk cId="3817028066" sldId="423"/>
            <ac:spMk id="65" creationId="{B0B8C400-3C4F-924C-5C0A-FE1952AFCFC8}"/>
          </ac:spMkLst>
        </pc:spChg>
        <pc:spChg chg="add del mod">
          <ac:chgData name="Giulia Maroncelli" userId="dc9fe2a4-a831-40e5-9263-f2c544c29e3b" providerId="ADAL" clId="{E3DB2F8C-E37F-4C14-9061-20FFFCF9BDF2}" dt="2025-12-18T15:08:14.178" v="1583" actId="478"/>
          <ac:spMkLst>
            <pc:docMk/>
            <pc:sldMk cId="3817028066" sldId="423"/>
            <ac:spMk id="66" creationId="{A7D5D5BE-FBB7-75BF-FAA9-1F9C39941AB9}"/>
          </ac:spMkLst>
        </pc:spChg>
        <pc:spChg chg="add mod">
          <ac:chgData name="Giulia Maroncelli" userId="dc9fe2a4-a831-40e5-9263-f2c544c29e3b" providerId="ADAL" clId="{E3DB2F8C-E37F-4C14-9061-20FFFCF9BDF2}" dt="2025-12-18T11:37:30.172" v="985"/>
          <ac:spMkLst>
            <pc:docMk/>
            <pc:sldMk cId="3817028066" sldId="423"/>
            <ac:spMk id="66" creationId="{D70F2D42-A035-9342-0284-6C5BBECF5C0F}"/>
          </ac:spMkLst>
        </pc:spChg>
        <pc:spChg chg="add del mod">
          <ac:chgData name="Giulia Maroncelli" userId="dc9fe2a4-a831-40e5-9263-f2c544c29e3b" providerId="ADAL" clId="{E3DB2F8C-E37F-4C14-9061-20FFFCF9BDF2}" dt="2025-12-18T14:58:55.342" v="1081" actId="478"/>
          <ac:spMkLst>
            <pc:docMk/>
            <pc:sldMk cId="3817028066" sldId="423"/>
            <ac:spMk id="67" creationId="{291FFECE-8DFA-3165-CB7D-03362ADD05E5}"/>
          </ac:spMkLst>
        </pc:spChg>
        <pc:spChg chg="add del mod">
          <ac:chgData name="Giulia Maroncelli" userId="dc9fe2a4-a831-40e5-9263-f2c544c29e3b" providerId="ADAL" clId="{E3DB2F8C-E37F-4C14-9061-20FFFCF9BDF2}" dt="2025-12-18T15:00:52.821" v="1144" actId="478"/>
          <ac:spMkLst>
            <pc:docMk/>
            <pc:sldMk cId="3817028066" sldId="423"/>
            <ac:spMk id="68" creationId="{0D68A48E-DE24-19D4-0A3C-3F85960FBB6B}"/>
          </ac:spMkLst>
        </pc:spChg>
        <pc:spChg chg="add del mod">
          <ac:chgData name="Giulia Maroncelli" userId="dc9fe2a4-a831-40e5-9263-f2c544c29e3b" providerId="ADAL" clId="{E3DB2F8C-E37F-4C14-9061-20FFFCF9BDF2}" dt="2025-12-18T15:00:53.608" v="1145" actId="478"/>
          <ac:spMkLst>
            <pc:docMk/>
            <pc:sldMk cId="3817028066" sldId="423"/>
            <ac:spMk id="69" creationId="{6E0F5061-F158-F452-D035-321FDE714287}"/>
          </ac:spMkLst>
        </pc:spChg>
        <pc:spChg chg="add del mod">
          <ac:chgData name="Giulia Maroncelli" userId="dc9fe2a4-a831-40e5-9263-f2c544c29e3b" providerId="ADAL" clId="{E3DB2F8C-E37F-4C14-9061-20FFFCF9BDF2}" dt="2025-12-18T15:00:51.730" v="1143" actId="478"/>
          <ac:spMkLst>
            <pc:docMk/>
            <pc:sldMk cId="3817028066" sldId="423"/>
            <ac:spMk id="70" creationId="{1ACEB151-D5C0-470B-5F22-3D84838561E2}"/>
          </ac:spMkLst>
        </pc:spChg>
        <pc:spChg chg="add del mod">
          <ac:chgData name="Giulia Maroncelli" userId="dc9fe2a4-a831-40e5-9263-f2c544c29e3b" providerId="ADAL" clId="{E3DB2F8C-E37F-4C14-9061-20FFFCF9BDF2}" dt="2025-12-18T15:08:16.335" v="1586" actId="478"/>
          <ac:spMkLst>
            <pc:docMk/>
            <pc:sldMk cId="3817028066" sldId="423"/>
            <ac:spMk id="72" creationId="{0041782D-334A-1865-2209-FF456360FD09}"/>
          </ac:spMkLst>
        </pc:spChg>
        <pc:spChg chg="add del mod">
          <ac:chgData name="Giulia Maroncelli" userId="dc9fe2a4-a831-40e5-9263-f2c544c29e3b" providerId="ADAL" clId="{E3DB2F8C-E37F-4C14-9061-20FFFCF9BDF2}" dt="2025-12-18T15:08:14.989" v="1584" actId="478"/>
          <ac:spMkLst>
            <pc:docMk/>
            <pc:sldMk cId="3817028066" sldId="423"/>
            <ac:spMk id="73" creationId="{BAC7630E-C729-6927-6E46-3109A08952EC}"/>
          </ac:spMkLst>
        </pc:spChg>
        <pc:spChg chg="add del mod">
          <ac:chgData name="Giulia Maroncelli" userId="dc9fe2a4-a831-40e5-9263-f2c544c29e3b" providerId="ADAL" clId="{E3DB2F8C-E37F-4C14-9061-20FFFCF9BDF2}" dt="2025-12-18T15:08:14.178" v="1583" actId="478"/>
          <ac:spMkLst>
            <pc:docMk/>
            <pc:sldMk cId="3817028066" sldId="423"/>
            <ac:spMk id="74" creationId="{8736C891-17D5-11E3-AD71-330596383406}"/>
          </ac:spMkLst>
        </pc:spChg>
        <pc:spChg chg="add del mod">
          <ac:chgData name="Giulia Maroncelli" userId="dc9fe2a4-a831-40e5-9263-f2c544c29e3b" providerId="ADAL" clId="{E3DB2F8C-E37F-4C14-9061-20FFFCF9BDF2}" dt="2025-12-18T15:08:14.178" v="1583" actId="478"/>
          <ac:spMkLst>
            <pc:docMk/>
            <pc:sldMk cId="3817028066" sldId="423"/>
            <ac:spMk id="75" creationId="{DE9FEAC1-1EB6-03AF-9608-A3C445082300}"/>
          </ac:spMkLst>
        </pc:spChg>
        <pc:picChg chg="add del mod">
          <ac:chgData name="Giulia Maroncelli" userId="dc9fe2a4-a831-40e5-9263-f2c544c29e3b" providerId="ADAL" clId="{E3DB2F8C-E37F-4C14-9061-20FFFCF9BDF2}" dt="2025-12-18T14:58:07.432" v="1070" actId="478"/>
          <ac:picMkLst>
            <pc:docMk/>
            <pc:sldMk cId="3817028066" sldId="423"/>
            <ac:picMk id="13" creationId="{98FB623F-79DD-C7A5-5C40-FE5371B78CE5}"/>
          </ac:picMkLst>
        </pc:picChg>
        <pc:picChg chg="add mod">
          <ac:chgData name="Giulia Maroncelli" userId="dc9fe2a4-a831-40e5-9263-f2c544c29e3b" providerId="ADAL" clId="{E3DB2F8C-E37F-4C14-9061-20FFFCF9BDF2}" dt="2025-12-18T15:26:13.263" v="1798" actId="27614"/>
          <ac:picMkLst>
            <pc:docMk/>
            <pc:sldMk cId="3817028066" sldId="423"/>
            <ac:picMk id="82" creationId="{34C29884-D9B7-87A1-CBC6-3E2263EBA018}"/>
          </ac:picMkLst>
        </pc:picChg>
        <pc:cxnChg chg="add del mod ord">
          <ac:chgData name="Giulia Maroncelli" userId="dc9fe2a4-a831-40e5-9263-f2c544c29e3b" providerId="ADAL" clId="{E3DB2F8C-E37F-4C14-9061-20FFFCF9BDF2}" dt="2025-12-18T15:04:49.149" v="1525" actId="478"/>
          <ac:cxnSpMkLst>
            <pc:docMk/>
            <pc:sldMk cId="3817028066" sldId="423"/>
            <ac:cxnSpMk id="2" creationId="{994059A0-6AE1-D442-E8C3-A01D9F8C31CE}"/>
          </ac:cxnSpMkLst>
        </pc:cxnChg>
        <pc:cxnChg chg="add del mod ord">
          <ac:chgData name="Giulia Maroncelli" userId="dc9fe2a4-a831-40e5-9263-f2c544c29e3b" providerId="ADAL" clId="{E3DB2F8C-E37F-4C14-9061-20FFFCF9BDF2}" dt="2025-12-18T11:40:44.296" v="1069" actId="478"/>
          <ac:cxnSpMkLst>
            <pc:docMk/>
            <pc:sldMk cId="3817028066" sldId="423"/>
            <ac:cxnSpMk id="3" creationId="{E5D956FD-78AC-0A4C-EF6E-65CDD84901A8}"/>
          </ac:cxnSpMkLst>
        </pc:cxnChg>
        <pc:cxnChg chg="add del mod ord">
          <ac:chgData name="Giulia Maroncelli" userId="dc9fe2a4-a831-40e5-9263-f2c544c29e3b" providerId="ADAL" clId="{E3DB2F8C-E37F-4C14-9061-20FFFCF9BDF2}" dt="2025-12-18T14:58:39.155" v="1074" actId="478"/>
          <ac:cxnSpMkLst>
            <pc:docMk/>
            <pc:sldMk cId="3817028066" sldId="423"/>
            <ac:cxnSpMk id="4" creationId="{C780ABC3-C85C-3407-3BAD-702E0F4BA798}"/>
          </ac:cxnSpMkLst>
        </pc:cxnChg>
        <pc:cxnChg chg="add mod ord">
          <ac:chgData name="Giulia Maroncelli" userId="dc9fe2a4-a831-40e5-9263-f2c544c29e3b" providerId="ADAL" clId="{E3DB2F8C-E37F-4C14-9061-20FFFCF9BDF2}" dt="2025-12-18T15:07:59.930" v="1576" actId="14100"/>
          <ac:cxnSpMkLst>
            <pc:docMk/>
            <pc:sldMk cId="3817028066" sldId="423"/>
            <ac:cxnSpMk id="10" creationId="{7155BD1F-DC61-6967-D8BB-D91D9711DB8D}"/>
          </ac:cxnSpMkLst>
        </pc:cxnChg>
        <pc:cxnChg chg="add del mod ord">
          <ac:chgData name="Giulia Maroncelli" userId="dc9fe2a4-a831-40e5-9263-f2c544c29e3b" providerId="ADAL" clId="{E3DB2F8C-E37F-4C14-9061-20FFFCF9BDF2}" dt="2025-12-18T14:58:40.374" v="1075" actId="478"/>
          <ac:cxnSpMkLst>
            <pc:docMk/>
            <pc:sldMk cId="3817028066" sldId="423"/>
            <ac:cxnSpMk id="11" creationId="{38F6FB41-815A-EF42-F217-0A40114595E5}"/>
          </ac:cxnSpMkLst>
        </pc:cxnChg>
        <pc:cxnChg chg="add del mod ord">
          <ac:chgData name="Giulia Maroncelli" userId="dc9fe2a4-a831-40e5-9263-f2c544c29e3b" providerId="ADAL" clId="{E3DB2F8C-E37F-4C14-9061-20FFFCF9BDF2}" dt="2025-12-18T14:58:41.423" v="1076" actId="478"/>
          <ac:cxnSpMkLst>
            <pc:docMk/>
            <pc:sldMk cId="3817028066" sldId="423"/>
            <ac:cxnSpMk id="71" creationId="{C7B62E09-E98C-AB1E-03AF-D65D2090B39A}"/>
          </ac:cxnSpMkLst>
        </pc:cxnChg>
        <pc:cxnChg chg="add del mod ord">
          <ac:chgData name="Giulia Maroncelli" userId="dc9fe2a4-a831-40e5-9263-f2c544c29e3b" providerId="ADAL" clId="{E3DB2F8C-E37F-4C14-9061-20FFFCF9BDF2}" dt="2025-12-18T15:08:05.747" v="1577" actId="478"/>
          <ac:cxnSpMkLst>
            <pc:docMk/>
            <pc:sldMk cId="3817028066" sldId="423"/>
            <ac:cxnSpMk id="76" creationId="{EFBEA255-A34F-0A1B-5E76-A608DF20DCF1}"/>
          </ac:cxnSpMkLst>
        </pc:cxnChg>
        <pc:cxnChg chg="add del mod ord">
          <ac:chgData name="Giulia Maroncelli" userId="dc9fe2a4-a831-40e5-9263-f2c544c29e3b" providerId="ADAL" clId="{E3DB2F8C-E37F-4C14-9061-20FFFCF9BDF2}" dt="2025-12-18T15:08:19.160" v="1589" actId="478"/>
          <ac:cxnSpMkLst>
            <pc:docMk/>
            <pc:sldMk cId="3817028066" sldId="423"/>
            <ac:cxnSpMk id="78" creationId="{9225C52A-38F6-B357-99AF-2D4DFD21DBB8}"/>
          </ac:cxnSpMkLst>
        </pc:cxnChg>
        <pc:cxnChg chg="add del mod ord">
          <ac:chgData name="Giulia Maroncelli" userId="dc9fe2a4-a831-40e5-9263-f2c544c29e3b" providerId="ADAL" clId="{E3DB2F8C-E37F-4C14-9061-20FFFCF9BDF2}" dt="2025-12-18T15:08:19.794" v="1590" actId="478"/>
          <ac:cxnSpMkLst>
            <pc:docMk/>
            <pc:sldMk cId="3817028066" sldId="423"/>
            <ac:cxnSpMk id="79" creationId="{24589FF4-20AA-5FD3-9FA5-D7973B2A181C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6:56.675" v="1802" actId="1076"/>
        <pc:sldMkLst>
          <pc:docMk/>
          <pc:sldMk cId="15534710" sldId="424"/>
        </pc:sldMkLst>
        <pc:spChg chg="add mod">
          <ac:chgData name="Giulia Maroncelli" userId="dc9fe2a4-a831-40e5-9263-f2c544c29e3b" providerId="ADAL" clId="{E3DB2F8C-E37F-4C14-9061-20FFFCF9BDF2}" dt="2025-12-18T15:13:05.778" v="1713"/>
          <ac:spMkLst>
            <pc:docMk/>
            <pc:sldMk cId="15534710" sldId="424"/>
            <ac:spMk id="4" creationId="{CF7C096B-62F7-9858-8569-C7CF4FF9095E}"/>
          </ac:spMkLst>
        </pc:spChg>
        <pc:spChg chg="del">
          <ac:chgData name="Giulia Maroncelli" userId="dc9fe2a4-a831-40e5-9263-f2c544c29e3b" providerId="ADAL" clId="{E3DB2F8C-E37F-4C14-9061-20FFFCF9BDF2}" dt="2025-12-18T15:09:03.752" v="1625" actId="478"/>
          <ac:spMkLst>
            <pc:docMk/>
            <pc:sldMk cId="15534710" sldId="424"/>
            <ac:spMk id="6" creationId="{CF5DDB4A-AC66-75FA-8192-4C59A868D1F4}"/>
          </ac:spMkLst>
        </pc:spChg>
        <pc:spChg chg="del">
          <ac:chgData name="Giulia Maroncelli" userId="dc9fe2a4-a831-40e5-9263-f2c544c29e3b" providerId="ADAL" clId="{E3DB2F8C-E37F-4C14-9061-20FFFCF9BDF2}" dt="2025-12-18T15:09:04.223" v="1626" actId="478"/>
          <ac:spMkLst>
            <pc:docMk/>
            <pc:sldMk cId="15534710" sldId="424"/>
            <ac:spMk id="7" creationId="{6372C59C-978F-FE25-CD80-851CDD1DD251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9" creationId="{5D1066AE-ADED-E804-68C8-F1D0D794B235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12" creationId="{CAA2DA6D-82A1-A44B-0185-4DE2693413D1}"/>
          </ac:spMkLst>
        </pc:spChg>
        <pc:spChg chg="del">
          <ac:chgData name="Giulia Maroncelli" userId="dc9fe2a4-a831-40e5-9263-f2c544c29e3b" providerId="ADAL" clId="{E3DB2F8C-E37F-4C14-9061-20FFFCF9BDF2}" dt="2025-12-18T15:09:00.054" v="1620" actId="478"/>
          <ac:spMkLst>
            <pc:docMk/>
            <pc:sldMk cId="15534710" sldId="424"/>
            <ac:spMk id="14" creationId="{46D42626-D81E-6F9F-87A7-27496D67CF08}"/>
          </ac:spMkLst>
        </pc:spChg>
        <pc:spChg chg="del">
          <ac:chgData name="Giulia Maroncelli" userId="dc9fe2a4-a831-40e5-9263-f2c544c29e3b" providerId="ADAL" clId="{E3DB2F8C-E37F-4C14-9061-20FFFCF9BDF2}" dt="2025-12-18T15:08:59.623" v="1619" actId="478"/>
          <ac:spMkLst>
            <pc:docMk/>
            <pc:sldMk cId="15534710" sldId="424"/>
            <ac:spMk id="15" creationId="{C3C8B6E0-A987-63C9-905F-2579DC11716C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16" creationId="{7D0E16C5-158A-EDBD-0FC1-FA20864D2C9C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17" creationId="{70EBF045-0FFE-4E7B-9EB0-9226D7DE0201}"/>
          </ac:spMkLst>
        </pc:spChg>
        <pc:spChg chg="del">
          <ac:chgData name="Giulia Maroncelli" userId="dc9fe2a4-a831-40e5-9263-f2c544c29e3b" providerId="ADAL" clId="{E3DB2F8C-E37F-4C14-9061-20FFFCF9BDF2}" dt="2025-12-18T15:09:02.507" v="1624" actId="478"/>
          <ac:spMkLst>
            <pc:docMk/>
            <pc:sldMk cId="15534710" sldId="424"/>
            <ac:spMk id="18" creationId="{2697D6EC-0634-C4F3-A210-FF5BE224D5AC}"/>
          </ac:spMkLst>
        </pc:spChg>
        <pc:spChg chg="del">
          <ac:chgData name="Giulia Maroncelli" userId="dc9fe2a4-a831-40e5-9263-f2c544c29e3b" providerId="ADAL" clId="{E3DB2F8C-E37F-4C14-9061-20FFFCF9BDF2}" dt="2025-12-18T15:09:01.724" v="1623" actId="478"/>
          <ac:spMkLst>
            <pc:docMk/>
            <pc:sldMk cId="15534710" sldId="424"/>
            <ac:spMk id="19" creationId="{A9BE0BFE-4994-6474-A26C-3574E5D69FF1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21" creationId="{82DF8180-E2F7-5FA3-9170-3842DE4B3DF5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22" creationId="{E1983E36-2233-F29A-7FCC-4BF189911F04}"/>
          </ac:spMkLst>
        </pc:spChg>
        <pc:spChg chg="del">
          <ac:chgData name="Giulia Maroncelli" userId="dc9fe2a4-a831-40e5-9263-f2c544c29e3b" providerId="ADAL" clId="{E3DB2F8C-E37F-4C14-9061-20FFFCF9BDF2}" dt="2025-12-18T15:09:00.758" v="1621" actId="478"/>
          <ac:spMkLst>
            <pc:docMk/>
            <pc:sldMk cId="15534710" sldId="424"/>
            <ac:spMk id="26" creationId="{67400750-08C4-6DFE-5B9F-C81D15193784}"/>
          </ac:spMkLst>
        </pc:spChg>
        <pc:spChg chg="del">
          <ac:chgData name="Giulia Maroncelli" userId="dc9fe2a4-a831-40e5-9263-f2c544c29e3b" providerId="ADAL" clId="{E3DB2F8C-E37F-4C14-9061-20FFFCF9BDF2}" dt="2025-12-18T15:09:01.196" v="1622" actId="478"/>
          <ac:spMkLst>
            <pc:docMk/>
            <pc:sldMk cId="15534710" sldId="424"/>
            <ac:spMk id="38" creationId="{AAFB7B18-377D-0E6A-9D1F-DF81DC9B208E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39" creationId="{BF059B1A-F7E3-8D90-30C5-E4E1B5984BC9}"/>
          </ac:spMkLst>
        </pc:spChg>
        <pc:spChg chg="del">
          <ac:chgData name="Giulia Maroncelli" userId="dc9fe2a4-a831-40e5-9263-f2c544c29e3b" providerId="ADAL" clId="{E3DB2F8C-E37F-4C14-9061-20FFFCF9BDF2}" dt="2025-12-18T15:08:58.816" v="1618" actId="478"/>
          <ac:spMkLst>
            <pc:docMk/>
            <pc:sldMk cId="15534710" sldId="424"/>
            <ac:spMk id="44" creationId="{D3D0EE4D-4FF0-5D54-BC77-26942DD1561C}"/>
          </ac:spMkLst>
        </pc:spChg>
        <pc:spChg chg="del">
          <ac:chgData name="Giulia Maroncelli" userId="dc9fe2a4-a831-40e5-9263-f2c544c29e3b" providerId="ADAL" clId="{E3DB2F8C-E37F-4C14-9061-20FFFCF9BDF2}" dt="2025-12-18T15:13:05.249" v="1712" actId="478"/>
          <ac:spMkLst>
            <pc:docMk/>
            <pc:sldMk cId="15534710" sldId="424"/>
            <ac:spMk id="45" creationId="{3BFD0D65-6B75-9370-825E-31AFC8EA2CC9}"/>
          </ac:spMkLst>
        </pc:spChg>
        <pc:spChg chg="mod">
          <ac:chgData name="Giulia Maroncelli" userId="dc9fe2a4-a831-40e5-9263-f2c544c29e3b" providerId="ADAL" clId="{E3DB2F8C-E37F-4C14-9061-20FFFCF9BDF2}" dt="2025-12-18T15:14:10.634" v="1730" actId="1076"/>
          <ac:spMkLst>
            <pc:docMk/>
            <pc:sldMk cId="15534710" sldId="424"/>
            <ac:spMk id="49" creationId="{00654276-107E-2131-1A5E-1C8A21A085F1}"/>
          </ac:spMkLst>
        </pc:spChg>
        <pc:spChg chg="del">
          <ac:chgData name="Giulia Maroncelli" userId="dc9fe2a4-a831-40e5-9263-f2c544c29e3b" providerId="ADAL" clId="{E3DB2F8C-E37F-4C14-9061-20FFFCF9BDF2}" dt="2025-12-18T15:08:51.906" v="1608" actId="478"/>
          <ac:spMkLst>
            <pc:docMk/>
            <pc:sldMk cId="15534710" sldId="424"/>
            <ac:spMk id="62" creationId="{BAE43EBA-5B36-32DD-897A-CA45B4AB8146}"/>
          </ac:spMkLst>
        </pc:spChg>
        <pc:spChg chg="del">
          <ac:chgData name="Giulia Maroncelli" userId="dc9fe2a4-a831-40e5-9263-f2c544c29e3b" providerId="ADAL" clId="{E3DB2F8C-E37F-4C14-9061-20FFFCF9BDF2}" dt="2025-12-18T15:08:50.889" v="1607" actId="478"/>
          <ac:spMkLst>
            <pc:docMk/>
            <pc:sldMk cId="15534710" sldId="424"/>
            <ac:spMk id="64" creationId="{F79E9880-8C8C-15D5-A991-1781121B9522}"/>
          </ac:spMkLst>
        </pc:spChg>
        <pc:spChg chg="del">
          <ac:chgData name="Giulia Maroncelli" userId="dc9fe2a4-a831-40e5-9263-f2c544c29e3b" providerId="ADAL" clId="{E3DB2F8C-E37F-4C14-9061-20FFFCF9BDF2}" dt="2025-12-18T15:08:54.787" v="1612" actId="478"/>
          <ac:spMkLst>
            <pc:docMk/>
            <pc:sldMk cId="15534710" sldId="424"/>
            <ac:spMk id="65" creationId="{8ACB0DEE-CDEC-6178-CDE7-BDB456820376}"/>
          </ac:spMkLst>
        </pc:spChg>
        <pc:spChg chg="del mod">
          <ac:chgData name="Giulia Maroncelli" userId="dc9fe2a4-a831-40e5-9263-f2c544c29e3b" providerId="ADAL" clId="{E3DB2F8C-E37F-4C14-9061-20FFFCF9BDF2}" dt="2025-12-18T15:08:53.358" v="1610" actId="478"/>
          <ac:spMkLst>
            <pc:docMk/>
            <pc:sldMk cId="15534710" sldId="424"/>
            <ac:spMk id="66" creationId="{E7E9FB61-C232-AE54-334A-E6D84E1BA4DA}"/>
          </ac:spMkLst>
        </pc:spChg>
        <pc:spChg chg="del">
          <ac:chgData name="Giulia Maroncelli" userId="dc9fe2a4-a831-40e5-9263-f2c544c29e3b" providerId="ADAL" clId="{E3DB2F8C-E37F-4C14-9061-20FFFCF9BDF2}" dt="2025-12-18T15:08:56.184" v="1616" actId="478"/>
          <ac:spMkLst>
            <pc:docMk/>
            <pc:sldMk cId="15534710" sldId="424"/>
            <ac:spMk id="72" creationId="{13899DF4-2A0B-C5C2-6956-CA0F0CB770D5}"/>
          </ac:spMkLst>
        </pc:spChg>
        <pc:spChg chg="del">
          <ac:chgData name="Giulia Maroncelli" userId="dc9fe2a4-a831-40e5-9263-f2c544c29e3b" providerId="ADAL" clId="{E3DB2F8C-E37F-4C14-9061-20FFFCF9BDF2}" dt="2025-12-18T15:08:56.958" v="1617" actId="478"/>
          <ac:spMkLst>
            <pc:docMk/>
            <pc:sldMk cId="15534710" sldId="424"/>
            <ac:spMk id="73" creationId="{24F6BB99-6E6C-6CF3-A77E-2373FC1777BF}"/>
          </ac:spMkLst>
        </pc:spChg>
        <pc:spChg chg="del">
          <ac:chgData name="Giulia Maroncelli" userId="dc9fe2a4-a831-40e5-9263-f2c544c29e3b" providerId="ADAL" clId="{E3DB2F8C-E37F-4C14-9061-20FFFCF9BDF2}" dt="2025-12-18T15:08:55.581" v="1615" actId="478"/>
          <ac:spMkLst>
            <pc:docMk/>
            <pc:sldMk cId="15534710" sldId="424"/>
            <ac:spMk id="74" creationId="{D888CB10-0B7F-C451-2932-1456002CFB63}"/>
          </ac:spMkLst>
        </pc:spChg>
        <pc:spChg chg="del mod">
          <ac:chgData name="Giulia Maroncelli" userId="dc9fe2a4-a831-40e5-9263-f2c544c29e3b" providerId="ADAL" clId="{E3DB2F8C-E37F-4C14-9061-20FFFCF9BDF2}" dt="2025-12-18T15:08:54.794" v="1614"/>
          <ac:spMkLst>
            <pc:docMk/>
            <pc:sldMk cId="15534710" sldId="424"/>
            <ac:spMk id="75" creationId="{2D9A7121-0A64-EF3C-6FDB-8CD032C431FB}"/>
          </ac:spMkLst>
        </pc:spChg>
        <pc:picChg chg="add mod">
          <ac:chgData name="Giulia Maroncelli" userId="dc9fe2a4-a831-40e5-9263-f2c544c29e3b" providerId="ADAL" clId="{E3DB2F8C-E37F-4C14-9061-20FFFCF9BDF2}" dt="2025-12-18T15:26:56.675" v="1802" actId="1076"/>
          <ac:picMkLst>
            <pc:docMk/>
            <pc:sldMk cId="15534710" sldId="424"/>
            <ac:picMk id="8" creationId="{8A36FB0F-D3BA-6B90-6AA2-1FD61471CFAD}"/>
          </ac:picMkLst>
        </pc:picChg>
        <pc:cxnChg chg="mod">
          <ac:chgData name="Giulia Maroncelli" userId="dc9fe2a4-a831-40e5-9263-f2c544c29e3b" providerId="ADAL" clId="{E3DB2F8C-E37F-4C14-9061-20FFFCF9BDF2}" dt="2025-12-18T15:08:42.381" v="1603" actId="14100"/>
          <ac:cxnSpMkLst>
            <pc:docMk/>
            <pc:sldMk cId="15534710" sldId="424"/>
            <ac:cxnSpMk id="10" creationId="{4D649D84-768B-E7CF-1C7A-FCB5654D56CB}"/>
          </ac:cxnSpMkLst>
        </pc:cxnChg>
        <pc:cxnChg chg="mod">
          <ac:chgData name="Giulia Maroncelli" userId="dc9fe2a4-a831-40e5-9263-f2c544c29e3b" providerId="ADAL" clId="{E3DB2F8C-E37F-4C14-9061-20FFFCF9BDF2}" dt="2025-12-18T15:08:46.013" v="1604" actId="14100"/>
          <ac:cxnSpMkLst>
            <pc:docMk/>
            <pc:sldMk cId="15534710" sldId="424"/>
            <ac:cxnSpMk id="76" creationId="{800B515E-B770-D0C7-AAA6-5EB07E17F4F8}"/>
          </ac:cxnSpMkLst>
        </pc:cxnChg>
        <pc:cxnChg chg="del">
          <ac:chgData name="Giulia Maroncelli" userId="dc9fe2a4-a831-40e5-9263-f2c544c29e3b" providerId="ADAL" clId="{E3DB2F8C-E37F-4C14-9061-20FFFCF9BDF2}" dt="2025-12-18T15:08:49.340" v="1605" actId="478"/>
          <ac:cxnSpMkLst>
            <pc:docMk/>
            <pc:sldMk cId="15534710" sldId="424"/>
            <ac:cxnSpMk id="78" creationId="{CBC26994-2FA5-E120-9E65-F7686211B534}"/>
          </ac:cxnSpMkLst>
        </pc:cxnChg>
        <pc:cxnChg chg="del">
          <ac:chgData name="Giulia Maroncelli" userId="dc9fe2a4-a831-40e5-9263-f2c544c29e3b" providerId="ADAL" clId="{E3DB2F8C-E37F-4C14-9061-20FFFCF9BDF2}" dt="2025-12-18T15:08:49.968" v="1606" actId="478"/>
          <ac:cxnSpMkLst>
            <pc:docMk/>
            <pc:sldMk cId="15534710" sldId="424"/>
            <ac:cxnSpMk id="79" creationId="{DE2ACD0F-5B47-5B8C-30D0-BBCDC02CF076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7:30.149" v="1807" actId="1076"/>
        <pc:sldMkLst>
          <pc:docMk/>
          <pc:sldMk cId="302316521" sldId="425"/>
        </pc:sldMkLst>
        <pc:spChg chg="add mod">
          <ac:chgData name="Giulia Maroncelli" userId="dc9fe2a4-a831-40e5-9263-f2c544c29e3b" providerId="ADAL" clId="{E3DB2F8C-E37F-4C14-9061-20FFFCF9BDF2}" dt="2025-12-18T15:13:11.897" v="1715"/>
          <ac:spMkLst>
            <pc:docMk/>
            <pc:sldMk cId="302316521" sldId="425"/>
            <ac:spMk id="5" creationId="{DF913E7C-D96C-E3B9-4FF5-6E4267F954DD}"/>
          </ac:spMkLst>
        </pc:spChg>
        <pc:spChg chg="del mod">
          <ac:chgData name="Giulia Maroncelli" userId="dc9fe2a4-a831-40e5-9263-f2c544c29e3b" providerId="ADAL" clId="{E3DB2F8C-E37F-4C14-9061-20FFFCF9BDF2}" dt="2025-12-18T15:09:47.315" v="1654" actId="478"/>
          <ac:spMkLst>
            <pc:docMk/>
            <pc:sldMk cId="302316521" sldId="425"/>
            <ac:spMk id="6" creationId="{61BA88E5-2B88-2644-696E-D2A64CECF807}"/>
          </ac:spMkLst>
        </pc:spChg>
        <pc:spChg chg="del">
          <ac:chgData name="Giulia Maroncelli" userId="dc9fe2a4-a831-40e5-9263-f2c544c29e3b" providerId="ADAL" clId="{E3DB2F8C-E37F-4C14-9061-20FFFCF9BDF2}" dt="2025-12-18T15:09:46.856" v="1653" actId="478"/>
          <ac:spMkLst>
            <pc:docMk/>
            <pc:sldMk cId="302316521" sldId="425"/>
            <ac:spMk id="7" creationId="{063238B9-AEF9-BAF9-9991-391E030DBDB9}"/>
          </ac:spMkLst>
        </pc:spChg>
        <pc:spChg chg="add mod">
          <ac:chgData name="Giulia Maroncelli" userId="dc9fe2a4-a831-40e5-9263-f2c544c29e3b" providerId="ADAL" clId="{E3DB2F8C-E37F-4C14-9061-20FFFCF9BDF2}" dt="2025-12-18T15:14:21.758" v="1732"/>
          <ac:spMkLst>
            <pc:docMk/>
            <pc:sldMk cId="302316521" sldId="425"/>
            <ac:spMk id="8" creationId="{4C9D28CB-3B08-A295-29A5-E27F60728E96}"/>
          </ac:spMkLst>
        </pc:spChg>
        <pc:spChg chg="del">
          <ac:chgData name="Giulia Maroncelli" userId="dc9fe2a4-a831-40e5-9263-f2c544c29e3b" providerId="ADAL" clId="{E3DB2F8C-E37F-4C14-9061-20FFFCF9BDF2}" dt="2025-12-18T15:09:48.237" v="1655" actId="478"/>
          <ac:spMkLst>
            <pc:docMk/>
            <pc:sldMk cId="302316521" sldId="425"/>
            <ac:spMk id="9" creationId="{8D7583EA-DC4D-4BA4-D520-4FC927FD3B89}"/>
          </ac:spMkLst>
        </pc:spChg>
        <pc:spChg chg="del">
          <ac:chgData name="Giulia Maroncelli" userId="dc9fe2a4-a831-40e5-9263-f2c544c29e3b" providerId="ADAL" clId="{E3DB2F8C-E37F-4C14-9061-20FFFCF9BDF2}" dt="2025-12-18T15:09:50.925" v="1656" actId="478"/>
          <ac:spMkLst>
            <pc:docMk/>
            <pc:sldMk cId="302316521" sldId="425"/>
            <ac:spMk id="12" creationId="{0B455BC9-07BC-AF7C-04FA-AE0924CFC052}"/>
          </ac:spMkLst>
        </pc:spChg>
        <pc:spChg chg="del mod">
          <ac:chgData name="Giulia Maroncelli" userId="dc9fe2a4-a831-40e5-9263-f2c544c29e3b" providerId="ADAL" clId="{E3DB2F8C-E37F-4C14-9061-20FFFCF9BDF2}" dt="2025-12-18T15:09:32.624" v="1638" actId="478"/>
          <ac:spMkLst>
            <pc:docMk/>
            <pc:sldMk cId="302316521" sldId="425"/>
            <ac:spMk id="14" creationId="{B513BEBC-557F-AB85-D935-BC01506E2613}"/>
          </ac:spMkLst>
        </pc:spChg>
        <pc:spChg chg="del">
          <ac:chgData name="Giulia Maroncelli" userId="dc9fe2a4-a831-40e5-9263-f2c544c29e3b" providerId="ADAL" clId="{E3DB2F8C-E37F-4C14-9061-20FFFCF9BDF2}" dt="2025-12-18T15:09:31.733" v="1636" actId="478"/>
          <ac:spMkLst>
            <pc:docMk/>
            <pc:sldMk cId="302316521" sldId="425"/>
            <ac:spMk id="15" creationId="{6E8C0164-EDF5-C2A3-4EA3-E6612416D244}"/>
          </ac:spMkLst>
        </pc:spChg>
        <pc:spChg chg="del">
          <ac:chgData name="Giulia Maroncelli" userId="dc9fe2a4-a831-40e5-9263-f2c544c29e3b" providerId="ADAL" clId="{E3DB2F8C-E37F-4C14-9061-20FFFCF9BDF2}" dt="2025-12-18T15:09:37.602" v="1642" actId="478"/>
          <ac:spMkLst>
            <pc:docMk/>
            <pc:sldMk cId="302316521" sldId="425"/>
            <ac:spMk id="16" creationId="{22E671D9-CE44-460B-2245-2166E69B9AF5}"/>
          </ac:spMkLst>
        </pc:spChg>
        <pc:spChg chg="del mod">
          <ac:chgData name="Giulia Maroncelli" userId="dc9fe2a4-a831-40e5-9263-f2c544c29e3b" providerId="ADAL" clId="{E3DB2F8C-E37F-4C14-9061-20FFFCF9BDF2}" dt="2025-12-18T15:09:35.800" v="1640" actId="478"/>
          <ac:spMkLst>
            <pc:docMk/>
            <pc:sldMk cId="302316521" sldId="425"/>
            <ac:spMk id="17" creationId="{F8411962-3172-AB5F-FC87-468A47F7F9A8}"/>
          </ac:spMkLst>
        </pc:spChg>
        <pc:spChg chg="del mod">
          <ac:chgData name="Giulia Maroncelli" userId="dc9fe2a4-a831-40e5-9263-f2c544c29e3b" providerId="ADAL" clId="{E3DB2F8C-E37F-4C14-9061-20FFFCF9BDF2}" dt="2025-12-18T15:09:43.754" v="1649" actId="478"/>
          <ac:spMkLst>
            <pc:docMk/>
            <pc:sldMk cId="302316521" sldId="425"/>
            <ac:spMk id="18" creationId="{CF2B3B91-1B03-AE7F-DCDD-BEC112E2C593}"/>
          </ac:spMkLst>
        </pc:spChg>
        <pc:spChg chg="del">
          <ac:chgData name="Giulia Maroncelli" userId="dc9fe2a4-a831-40e5-9263-f2c544c29e3b" providerId="ADAL" clId="{E3DB2F8C-E37F-4C14-9061-20FFFCF9BDF2}" dt="2025-12-18T15:09:44.759" v="1650" actId="478"/>
          <ac:spMkLst>
            <pc:docMk/>
            <pc:sldMk cId="302316521" sldId="425"/>
            <ac:spMk id="19" creationId="{16013F35-400D-B5F8-E68A-1C12193515BF}"/>
          </ac:spMkLst>
        </pc:spChg>
        <pc:spChg chg="del">
          <ac:chgData name="Giulia Maroncelli" userId="dc9fe2a4-a831-40e5-9263-f2c544c29e3b" providerId="ADAL" clId="{E3DB2F8C-E37F-4C14-9061-20FFFCF9BDF2}" dt="2025-12-18T15:09:41.516" v="1647" actId="478"/>
          <ac:spMkLst>
            <pc:docMk/>
            <pc:sldMk cId="302316521" sldId="425"/>
            <ac:spMk id="21" creationId="{2CC943CD-B84B-C0BC-4C6B-BE89635A4A0F}"/>
          </ac:spMkLst>
        </pc:spChg>
        <pc:spChg chg="del">
          <ac:chgData name="Giulia Maroncelli" userId="dc9fe2a4-a831-40e5-9263-f2c544c29e3b" providerId="ADAL" clId="{E3DB2F8C-E37F-4C14-9061-20FFFCF9BDF2}" dt="2025-12-18T15:09:45.442" v="1651" actId="478"/>
          <ac:spMkLst>
            <pc:docMk/>
            <pc:sldMk cId="302316521" sldId="425"/>
            <ac:spMk id="22" creationId="{05AE6EEC-21DB-2692-869B-0E21A7637FE0}"/>
          </ac:spMkLst>
        </pc:spChg>
        <pc:spChg chg="del mod">
          <ac:chgData name="Giulia Maroncelli" userId="dc9fe2a4-a831-40e5-9263-f2c544c29e3b" providerId="ADAL" clId="{E3DB2F8C-E37F-4C14-9061-20FFFCF9BDF2}" dt="2025-12-18T15:09:38.333" v="1643" actId="478"/>
          <ac:spMkLst>
            <pc:docMk/>
            <pc:sldMk cId="302316521" sldId="425"/>
            <ac:spMk id="26" creationId="{0823E7C5-F033-E268-B321-AFE1D724C60B}"/>
          </ac:spMkLst>
        </pc:spChg>
        <pc:spChg chg="del">
          <ac:chgData name="Giulia Maroncelli" userId="dc9fe2a4-a831-40e5-9263-f2c544c29e3b" providerId="ADAL" clId="{E3DB2F8C-E37F-4C14-9061-20FFFCF9BDF2}" dt="2025-12-18T15:09:38.757" v="1644" actId="478"/>
          <ac:spMkLst>
            <pc:docMk/>
            <pc:sldMk cId="302316521" sldId="425"/>
            <ac:spMk id="38" creationId="{E61DAF7C-D831-D482-95A4-B48FDD6C2767}"/>
          </ac:spMkLst>
        </pc:spChg>
        <pc:spChg chg="del">
          <ac:chgData name="Giulia Maroncelli" userId="dc9fe2a4-a831-40e5-9263-f2c544c29e3b" providerId="ADAL" clId="{E3DB2F8C-E37F-4C14-9061-20FFFCF9BDF2}" dt="2025-12-18T15:09:39.771" v="1646" actId="478"/>
          <ac:spMkLst>
            <pc:docMk/>
            <pc:sldMk cId="302316521" sldId="425"/>
            <ac:spMk id="39" creationId="{DC59CCAE-13DD-21F4-A56D-712DD9D3E158}"/>
          </ac:spMkLst>
        </pc:spChg>
        <pc:spChg chg="del">
          <ac:chgData name="Giulia Maroncelli" userId="dc9fe2a4-a831-40e5-9263-f2c544c29e3b" providerId="ADAL" clId="{E3DB2F8C-E37F-4C14-9061-20FFFCF9BDF2}" dt="2025-12-18T15:09:39.371" v="1645" actId="478"/>
          <ac:spMkLst>
            <pc:docMk/>
            <pc:sldMk cId="302316521" sldId="425"/>
            <ac:spMk id="44" creationId="{91FBA17A-C3B9-3FD2-A858-351A725206B8}"/>
          </ac:spMkLst>
        </pc:spChg>
        <pc:spChg chg="del">
          <ac:chgData name="Giulia Maroncelli" userId="dc9fe2a4-a831-40e5-9263-f2c544c29e3b" providerId="ADAL" clId="{E3DB2F8C-E37F-4C14-9061-20FFFCF9BDF2}" dt="2025-12-18T15:13:11.407" v="1714" actId="478"/>
          <ac:spMkLst>
            <pc:docMk/>
            <pc:sldMk cId="302316521" sldId="425"/>
            <ac:spMk id="45" creationId="{AD106D6D-E77C-0859-A925-2DD70C396177}"/>
          </ac:spMkLst>
        </pc:spChg>
        <pc:spChg chg="del">
          <ac:chgData name="Giulia Maroncelli" userId="dc9fe2a4-a831-40e5-9263-f2c544c29e3b" providerId="ADAL" clId="{E3DB2F8C-E37F-4C14-9061-20FFFCF9BDF2}" dt="2025-12-18T15:14:17.620" v="1731" actId="478"/>
          <ac:spMkLst>
            <pc:docMk/>
            <pc:sldMk cId="302316521" sldId="425"/>
            <ac:spMk id="49" creationId="{F5B59924-E4BC-1CE6-3FDF-080C4E5985F8}"/>
          </ac:spMkLst>
        </pc:spChg>
        <pc:spChg chg="mod">
          <ac:chgData name="Giulia Maroncelli" userId="dc9fe2a4-a831-40e5-9263-f2c544c29e3b" providerId="ADAL" clId="{E3DB2F8C-E37F-4C14-9061-20FFFCF9BDF2}" dt="2025-12-18T15:15:41.174" v="1748" actId="1076"/>
          <ac:spMkLst>
            <pc:docMk/>
            <pc:sldMk cId="302316521" sldId="425"/>
            <ac:spMk id="62" creationId="{5E818B90-E45B-14A8-0A92-C591ED51B9A8}"/>
          </ac:spMkLst>
        </pc:spChg>
        <pc:spChg chg="del">
          <ac:chgData name="Giulia Maroncelli" userId="dc9fe2a4-a831-40e5-9263-f2c544c29e3b" providerId="ADAL" clId="{E3DB2F8C-E37F-4C14-9061-20FFFCF9BDF2}" dt="2025-12-18T15:09:27.445" v="1631" actId="478"/>
          <ac:spMkLst>
            <pc:docMk/>
            <pc:sldMk cId="302316521" sldId="425"/>
            <ac:spMk id="72" creationId="{2B74F2BE-2D19-BBFC-A108-FCDC9263232B}"/>
          </ac:spMkLst>
        </pc:spChg>
        <pc:spChg chg="del">
          <ac:chgData name="Giulia Maroncelli" userId="dc9fe2a4-a831-40e5-9263-f2c544c29e3b" providerId="ADAL" clId="{E3DB2F8C-E37F-4C14-9061-20FFFCF9BDF2}" dt="2025-12-18T15:09:26.933" v="1630" actId="478"/>
          <ac:spMkLst>
            <pc:docMk/>
            <pc:sldMk cId="302316521" sldId="425"/>
            <ac:spMk id="73" creationId="{9EEAA7B6-055D-9B53-25A0-715A3635FFC1}"/>
          </ac:spMkLst>
        </pc:spChg>
        <pc:spChg chg="del">
          <ac:chgData name="Giulia Maroncelli" userId="dc9fe2a4-a831-40e5-9263-f2c544c29e3b" providerId="ADAL" clId="{E3DB2F8C-E37F-4C14-9061-20FFFCF9BDF2}" dt="2025-12-18T15:09:29.102" v="1633" actId="478"/>
          <ac:spMkLst>
            <pc:docMk/>
            <pc:sldMk cId="302316521" sldId="425"/>
            <ac:spMk id="74" creationId="{BCCDBB8C-8A97-568E-208F-FA4218B8F16C}"/>
          </ac:spMkLst>
        </pc:spChg>
        <pc:spChg chg="del">
          <ac:chgData name="Giulia Maroncelli" userId="dc9fe2a4-a831-40e5-9263-f2c544c29e3b" providerId="ADAL" clId="{E3DB2F8C-E37F-4C14-9061-20FFFCF9BDF2}" dt="2025-12-18T15:09:28.610" v="1632" actId="478"/>
          <ac:spMkLst>
            <pc:docMk/>
            <pc:sldMk cId="302316521" sldId="425"/>
            <ac:spMk id="75" creationId="{FFD13AEA-DAB9-251C-3230-55F5EE150EDE}"/>
          </ac:spMkLst>
        </pc:spChg>
        <pc:picChg chg="add mod">
          <ac:chgData name="Giulia Maroncelli" userId="dc9fe2a4-a831-40e5-9263-f2c544c29e3b" providerId="ADAL" clId="{E3DB2F8C-E37F-4C14-9061-20FFFCF9BDF2}" dt="2025-12-18T15:27:30.149" v="1807" actId="1076"/>
          <ac:picMkLst>
            <pc:docMk/>
            <pc:sldMk cId="302316521" sldId="425"/>
            <ac:picMk id="13" creationId="{B2F7B7CD-942E-40D0-253C-AE7E5BEA117E}"/>
          </ac:picMkLst>
        </pc:picChg>
        <pc:cxnChg chg="mod">
          <ac:chgData name="Giulia Maroncelli" userId="dc9fe2a4-a831-40e5-9263-f2c544c29e3b" providerId="ADAL" clId="{E3DB2F8C-E37F-4C14-9061-20FFFCF9BDF2}" dt="2025-12-18T15:09:09.306" v="1627" actId="14100"/>
          <ac:cxnSpMkLst>
            <pc:docMk/>
            <pc:sldMk cId="302316521" sldId="425"/>
            <ac:cxnSpMk id="10" creationId="{FCF33B25-7600-BEE3-2E4A-9D3A88AEC85F}"/>
          </ac:cxnSpMkLst>
        </pc:cxnChg>
        <pc:cxnChg chg="mod">
          <ac:chgData name="Giulia Maroncelli" userId="dc9fe2a4-a831-40e5-9263-f2c544c29e3b" providerId="ADAL" clId="{E3DB2F8C-E37F-4C14-9061-20FFFCF9BDF2}" dt="2025-12-18T15:09:17.482" v="1628" actId="14100"/>
          <ac:cxnSpMkLst>
            <pc:docMk/>
            <pc:sldMk cId="302316521" sldId="425"/>
            <ac:cxnSpMk id="76" creationId="{5D0A02FF-D3DC-C554-A56B-871979E47457}"/>
          </ac:cxnSpMkLst>
        </pc:cxnChg>
        <pc:cxnChg chg="mod">
          <ac:chgData name="Giulia Maroncelli" userId="dc9fe2a4-a831-40e5-9263-f2c544c29e3b" providerId="ADAL" clId="{E3DB2F8C-E37F-4C14-9061-20FFFCF9BDF2}" dt="2025-12-18T15:09:24.411" v="1629" actId="14100"/>
          <ac:cxnSpMkLst>
            <pc:docMk/>
            <pc:sldMk cId="302316521" sldId="425"/>
            <ac:cxnSpMk id="78" creationId="{4778BAB2-B9D1-B854-23CA-AE84963F4741}"/>
          </ac:cxnSpMkLst>
        </pc:cxnChg>
        <pc:cxnChg chg="del">
          <ac:chgData name="Giulia Maroncelli" userId="dc9fe2a4-a831-40e5-9263-f2c544c29e3b" providerId="ADAL" clId="{E3DB2F8C-E37F-4C14-9061-20FFFCF9BDF2}" dt="2025-12-18T15:09:29.860" v="1634" actId="478"/>
          <ac:cxnSpMkLst>
            <pc:docMk/>
            <pc:sldMk cId="302316521" sldId="425"/>
            <ac:cxnSpMk id="79" creationId="{7D7AFA43-072C-00D1-4F9C-26BDBEA648B3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8:02.834" v="1811" actId="1076"/>
        <pc:sldMkLst>
          <pc:docMk/>
          <pc:sldMk cId="3512204185" sldId="426"/>
        </pc:sldMkLst>
        <pc:spChg chg="del mod">
          <ac:chgData name="Giulia Maroncelli" userId="dc9fe2a4-a831-40e5-9263-f2c544c29e3b" providerId="ADAL" clId="{E3DB2F8C-E37F-4C14-9061-20FFFCF9BDF2}" dt="2025-12-18T15:10:46.314" v="1675" actId="478"/>
          <ac:spMkLst>
            <pc:docMk/>
            <pc:sldMk cId="3512204185" sldId="426"/>
            <ac:spMk id="6" creationId="{693F3FCA-E517-27AE-3A5A-3BFCDA8FD5EF}"/>
          </ac:spMkLst>
        </pc:spChg>
        <pc:spChg chg="del">
          <ac:chgData name="Giulia Maroncelli" userId="dc9fe2a4-a831-40e5-9263-f2c544c29e3b" providerId="ADAL" clId="{E3DB2F8C-E37F-4C14-9061-20FFFCF9BDF2}" dt="2025-12-18T15:10:44.611" v="1672" actId="478"/>
          <ac:spMkLst>
            <pc:docMk/>
            <pc:sldMk cId="3512204185" sldId="426"/>
            <ac:spMk id="7" creationId="{207858C3-7AB3-1472-589B-A13C2F031B94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9" creationId="{C884D002-4B34-A4F9-9508-365F00FAE419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12" creationId="{87E25CDB-1ED9-CF4B-A1DC-D4AF296F33D3}"/>
          </ac:spMkLst>
        </pc:spChg>
        <pc:spChg chg="del mod">
          <ac:chgData name="Giulia Maroncelli" userId="dc9fe2a4-a831-40e5-9263-f2c544c29e3b" providerId="ADAL" clId="{E3DB2F8C-E37F-4C14-9061-20FFFCF9BDF2}" dt="2025-12-18T15:10:42.080" v="1668" actId="478"/>
          <ac:spMkLst>
            <pc:docMk/>
            <pc:sldMk cId="3512204185" sldId="426"/>
            <ac:spMk id="14" creationId="{C94B44B7-F037-4839-B5E3-BF15B22C53CC}"/>
          </ac:spMkLst>
        </pc:spChg>
        <pc:spChg chg="del">
          <ac:chgData name="Giulia Maroncelli" userId="dc9fe2a4-a831-40e5-9263-f2c544c29e3b" providerId="ADAL" clId="{E3DB2F8C-E37F-4C14-9061-20FFFCF9BDF2}" dt="2025-12-18T15:10:41.760" v="1667" actId="478"/>
          <ac:spMkLst>
            <pc:docMk/>
            <pc:sldMk cId="3512204185" sldId="426"/>
            <ac:spMk id="15" creationId="{A092D2B9-1F9B-2EA4-486B-57FB14B39F37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16" creationId="{8FC6DC62-FC2A-87C2-C304-1FCD6C1E3D26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17" creationId="{307A046C-FB74-D452-5AA9-ADDB4BFABAD9}"/>
          </ac:spMkLst>
        </pc:spChg>
        <pc:spChg chg="del">
          <ac:chgData name="Giulia Maroncelli" userId="dc9fe2a4-a831-40e5-9263-f2c544c29e3b" providerId="ADAL" clId="{E3DB2F8C-E37F-4C14-9061-20FFFCF9BDF2}" dt="2025-12-18T15:10:43.104" v="1670" actId="478"/>
          <ac:spMkLst>
            <pc:docMk/>
            <pc:sldMk cId="3512204185" sldId="426"/>
            <ac:spMk id="18" creationId="{EB901C91-D34D-F6D5-7852-9EB3423D43E1}"/>
          </ac:spMkLst>
        </pc:spChg>
        <pc:spChg chg="del">
          <ac:chgData name="Giulia Maroncelli" userId="dc9fe2a4-a831-40e5-9263-f2c544c29e3b" providerId="ADAL" clId="{E3DB2F8C-E37F-4C14-9061-20FFFCF9BDF2}" dt="2025-12-18T15:10:42.828" v="1669" actId="478"/>
          <ac:spMkLst>
            <pc:docMk/>
            <pc:sldMk cId="3512204185" sldId="426"/>
            <ac:spMk id="19" creationId="{488DFD80-A2A6-FF67-CD08-B1A4D09E615F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21" creationId="{96D4EF4D-E445-CD12-D42A-B4754B08F9B4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22" creationId="{62B5669C-E7B6-0D67-A559-B049CBA560DD}"/>
          </ac:spMkLst>
        </pc:spChg>
        <pc:spChg chg="add mod">
          <ac:chgData name="Giulia Maroncelli" userId="dc9fe2a4-a831-40e5-9263-f2c544c29e3b" providerId="ADAL" clId="{E3DB2F8C-E37F-4C14-9061-20FFFCF9BDF2}" dt="2025-12-18T15:13:16.366" v="1717"/>
          <ac:spMkLst>
            <pc:docMk/>
            <pc:sldMk cId="3512204185" sldId="426"/>
            <ac:spMk id="24" creationId="{08E4069D-147F-A779-3A1E-570C01BA7CAF}"/>
          </ac:spMkLst>
        </pc:spChg>
        <pc:spChg chg="add mod">
          <ac:chgData name="Giulia Maroncelli" userId="dc9fe2a4-a831-40e5-9263-f2c544c29e3b" providerId="ADAL" clId="{E3DB2F8C-E37F-4C14-9061-20FFFCF9BDF2}" dt="2025-12-18T15:14:29.922" v="1734"/>
          <ac:spMkLst>
            <pc:docMk/>
            <pc:sldMk cId="3512204185" sldId="426"/>
            <ac:spMk id="25" creationId="{91B3B414-4844-6300-96D7-541463C2AE2D}"/>
          </ac:spMkLst>
        </pc:spChg>
        <pc:spChg chg="del">
          <ac:chgData name="Giulia Maroncelli" userId="dc9fe2a4-a831-40e5-9263-f2c544c29e3b" providerId="ADAL" clId="{E3DB2F8C-E37F-4C14-9061-20FFFCF9BDF2}" dt="2025-12-18T15:10:41.214" v="1665" actId="478"/>
          <ac:spMkLst>
            <pc:docMk/>
            <pc:sldMk cId="3512204185" sldId="426"/>
            <ac:spMk id="26" creationId="{7DFBE662-C0BD-C8B2-9012-717FA3BC26F0}"/>
          </ac:spMkLst>
        </pc:spChg>
        <pc:spChg chg="add mod">
          <ac:chgData name="Giulia Maroncelli" userId="dc9fe2a4-a831-40e5-9263-f2c544c29e3b" providerId="ADAL" clId="{E3DB2F8C-E37F-4C14-9061-20FFFCF9BDF2}" dt="2025-12-18T15:15:49.037" v="1750"/>
          <ac:spMkLst>
            <pc:docMk/>
            <pc:sldMk cId="3512204185" sldId="426"/>
            <ac:spMk id="27" creationId="{A6778023-5287-D34B-C8B9-EBE90655EE5B}"/>
          </ac:spMkLst>
        </pc:spChg>
        <pc:spChg chg="del">
          <ac:chgData name="Giulia Maroncelli" userId="dc9fe2a4-a831-40e5-9263-f2c544c29e3b" providerId="ADAL" clId="{E3DB2F8C-E37F-4C14-9061-20FFFCF9BDF2}" dt="2025-12-18T15:10:40.948" v="1664" actId="478"/>
          <ac:spMkLst>
            <pc:docMk/>
            <pc:sldMk cId="3512204185" sldId="426"/>
            <ac:spMk id="38" creationId="{2371AFBC-D4D0-BAF4-8E7B-DBB8C958026F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39" creationId="{6B1DFAE3-B8ED-587B-058E-A6509693CB69}"/>
          </ac:spMkLst>
        </pc:spChg>
        <pc:spChg chg="del">
          <ac:chgData name="Giulia Maroncelli" userId="dc9fe2a4-a831-40e5-9263-f2c544c29e3b" providerId="ADAL" clId="{E3DB2F8C-E37F-4C14-9061-20FFFCF9BDF2}" dt="2025-12-18T15:10:36.778" v="1663" actId="478"/>
          <ac:spMkLst>
            <pc:docMk/>
            <pc:sldMk cId="3512204185" sldId="426"/>
            <ac:spMk id="44" creationId="{49661F68-C91A-9FA7-3F1B-021036760D23}"/>
          </ac:spMkLst>
        </pc:spChg>
        <pc:spChg chg="del">
          <ac:chgData name="Giulia Maroncelli" userId="dc9fe2a4-a831-40e5-9263-f2c544c29e3b" providerId="ADAL" clId="{E3DB2F8C-E37F-4C14-9061-20FFFCF9BDF2}" dt="2025-12-18T15:13:15.558" v="1716" actId="478"/>
          <ac:spMkLst>
            <pc:docMk/>
            <pc:sldMk cId="3512204185" sldId="426"/>
            <ac:spMk id="45" creationId="{413EB5C3-0EF6-553C-E013-E91B775AA71B}"/>
          </ac:spMkLst>
        </pc:spChg>
        <pc:spChg chg="del">
          <ac:chgData name="Giulia Maroncelli" userId="dc9fe2a4-a831-40e5-9263-f2c544c29e3b" providerId="ADAL" clId="{E3DB2F8C-E37F-4C14-9061-20FFFCF9BDF2}" dt="2025-12-18T15:14:29.475" v="1733" actId="478"/>
          <ac:spMkLst>
            <pc:docMk/>
            <pc:sldMk cId="3512204185" sldId="426"/>
            <ac:spMk id="49" creationId="{C07671D6-5E89-DF05-942D-6DC74C6BFCFF}"/>
          </ac:spMkLst>
        </pc:spChg>
        <pc:spChg chg="del">
          <ac:chgData name="Giulia Maroncelli" userId="dc9fe2a4-a831-40e5-9263-f2c544c29e3b" providerId="ADAL" clId="{E3DB2F8C-E37F-4C14-9061-20FFFCF9BDF2}" dt="2025-12-18T15:15:48.611" v="1749" actId="478"/>
          <ac:spMkLst>
            <pc:docMk/>
            <pc:sldMk cId="3512204185" sldId="426"/>
            <ac:spMk id="62" creationId="{11CE61FA-913E-1985-A5A6-115FFB0FDCD5}"/>
          </ac:spMkLst>
        </pc:spChg>
        <pc:spChg chg="mod">
          <ac:chgData name="Giulia Maroncelli" userId="dc9fe2a4-a831-40e5-9263-f2c544c29e3b" providerId="ADAL" clId="{E3DB2F8C-E37F-4C14-9061-20FFFCF9BDF2}" dt="2025-12-18T15:16:50.916" v="1762" actId="1076"/>
          <ac:spMkLst>
            <pc:docMk/>
            <pc:sldMk cId="3512204185" sldId="426"/>
            <ac:spMk id="72" creationId="{F5565DAC-28B5-C358-0311-D80C86899325}"/>
          </ac:spMkLst>
        </pc:spChg>
        <pc:picChg chg="add mod">
          <ac:chgData name="Giulia Maroncelli" userId="dc9fe2a4-a831-40e5-9263-f2c544c29e3b" providerId="ADAL" clId="{E3DB2F8C-E37F-4C14-9061-20FFFCF9BDF2}" dt="2025-12-18T15:28:02.834" v="1811" actId="1076"/>
          <ac:picMkLst>
            <pc:docMk/>
            <pc:sldMk cId="3512204185" sldId="426"/>
            <ac:picMk id="29" creationId="{0A3DF833-B2BA-1489-B97D-802169053D96}"/>
          </ac:picMkLst>
        </pc:picChg>
        <pc:cxnChg chg="mod">
          <ac:chgData name="Giulia Maroncelli" userId="dc9fe2a4-a831-40e5-9263-f2c544c29e3b" providerId="ADAL" clId="{E3DB2F8C-E37F-4C14-9061-20FFFCF9BDF2}" dt="2025-12-18T15:10:15.778" v="1658" actId="14100"/>
          <ac:cxnSpMkLst>
            <pc:docMk/>
            <pc:sldMk cId="3512204185" sldId="426"/>
            <ac:cxnSpMk id="10" creationId="{2EA1AD88-2162-F4C3-A3FE-E754E6144BE7}"/>
          </ac:cxnSpMkLst>
        </pc:cxnChg>
        <pc:cxnChg chg="mod">
          <ac:chgData name="Giulia Maroncelli" userId="dc9fe2a4-a831-40e5-9263-f2c544c29e3b" providerId="ADAL" clId="{E3DB2F8C-E37F-4C14-9061-20FFFCF9BDF2}" dt="2025-12-18T15:10:12.375" v="1657" actId="14100"/>
          <ac:cxnSpMkLst>
            <pc:docMk/>
            <pc:sldMk cId="3512204185" sldId="426"/>
            <ac:cxnSpMk id="76" creationId="{6852D26C-DEBD-B369-35F9-35B3B0808F9F}"/>
          </ac:cxnSpMkLst>
        </pc:cxnChg>
        <pc:cxnChg chg="mod">
          <ac:chgData name="Giulia Maroncelli" userId="dc9fe2a4-a831-40e5-9263-f2c544c29e3b" providerId="ADAL" clId="{E3DB2F8C-E37F-4C14-9061-20FFFCF9BDF2}" dt="2025-12-18T15:10:30.215" v="1662" actId="14100"/>
          <ac:cxnSpMkLst>
            <pc:docMk/>
            <pc:sldMk cId="3512204185" sldId="426"/>
            <ac:cxnSpMk id="78" creationId="{A2590C20-658A-EA18-A588-5E99E041EF1B}"/>
          </ac:cxnSpMkLst>
        </pc:cxnChg>
        <pc:cxnChg chg="mod">
          <ac:chgData name="Giulia Maroncelli" userId="dc9fe2a4-a831-40e5-9263-f2c544c29e3b" providerId="ADAL" clId="{E3DB2F8C-E37F-4C14-9061-20FFFCF9BDF2}" dt="2025-12-18T15:10:23.529" v="1661" actId="14100"/>
          <ac:cxnSpMkLst>
            <pc:docMk/>
            <pc:sldMk cId="3512204185" sldId="426"/>
            <ac:cxnSpMk id="79" creationId="{F12264B3-1247-7C49-B3F4-2232F57E5811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8:47.286" v="1817" actId="1076"/>
        <pc:sldMkLst>
          <pc:docMk/>
          <pc:sldMk cId="1680630992" sldId="427"/>
        </pc:sldMkLst>
        <pc:spChg chg="add mod">
          <ac:chgData name="Giulia Maroncelli" userId="dc9fe2a4-a831-40e5-9263-f2c544c29e3b" providerId="ADAL" clId="{E3DB2F8C-E37F-4C14-9061-20FFFCF9BDF2}" dt="2025-12-18T15:13:21.725" v="1720"/>
          <ac:spMkLst>
            <pc:docMk/>
            <pc:sldMk cId="1680630992" sldId="427"/>
            <ac:spMk id="5" creationId="{DFCA4D72-73CB-2118-0011-264F958B3212}"/>
          </ac:spMkLst>
        </pc:spChg>
        <pc:spChg chg="del">
          <ac:chgData name="Giulia Maroncelli" userId="dc9fe2a4-a831-40e5-9263-f2c544c29e3b" providerId="ADAL" clId="{E3DB2F8C-E37F-4C14-9061-20FFFCF9BDF2}" dt="2025-12-18T15:11:12.179" v="1688" actId="478"/>
          <ac:spMkLst>
            <pc:docMk/>
            <pc:sldMk cId="1680630992" sldId="427"/>
            <ac:spMk id="6" creationId="{09EC355A-2EC9-9D72-E462-65BC33E83017}"/>
          </ac:spMkLst>
        </pc:spChg>
        <pc:spChg chg="del">
          <ac:chgData name="Giulia Maroncelli" userId="dc9fe2a4-a831-40e5-9263-f2c544c29e3b" providerId="ADAL" clId="{E3DB2F8C-E37F-4C14-9061-20FFFCF9BDF2}" dt="2025-12-18T15:11:11.829" v="1687" actId="478"/>
          <ac:spMkLst>
            <pc:docMk/>
            <pc:sldMk cId="1680630992" sldId="427"/>
            <ac:spMk id="7" creationId="{85E2330B-BBA7-45AE-232C-AB5B80FE236E}"/>
          </ac:spMkLst>
        </pc:spChg>
        <pc:spChg chg="add mod">
          <ac:chgData name="Giulia Maroncelli" userId="dc9fe2a4-a831-40e5-9263-f2c544c29e3b" providerId="ADAL" clId="{E3DB2F8C-E37F-4C14-9061-20FFFCF9BDF2}" dt="2025-12-18T15:14:44.860" v="1736"/>
          <ac:spMkLst>
            <pc:docMk/>
            <pc:sldMk cId="1680630992" sldId="427"/>
            <ac:spMk id="8" creationId="{B8DC77C8-46A5-A3CB-8A06-A6108111AD1F}"/>
          </ac:spMkLst>
        </pc:spChg>
        <pc:spChg chg="del">
          <ac:chgData name="Giulia Maroncelli" userId="dc9fe2a4-a831-40e5-9263-f2c544c29e3b" providerId="ADAL" clId="{E3DB2F8C-E37F-4C14-9061-20FFFCF9BDF2}" dt="2025-12-18T15:11:12.991" v="1689" actId="478"/>
          <ac:spMkLst>
            <pc:docMk/>
            <pc:sldMk cId="1680630992" sldId="427"/>
            <ac:spMk id="9" creationId="{E1C85657-6E2F-FCF4-4E70-F0AC36857490}"/>
          </ac:spMkLst>
        </pc:spChg>
        <pc:spChg chg="add mod">
          <ac:chgData name="Giulia Maroncelli" userId="dc9fe2a4-a831-40e5-9263-f2c544c29e3b" providerId="ADAL" clId="{E3DB2F8C-E37F-4C14-9061-20FFFCF9BDF2}" dt="2025-12-18T15:15:54.776" v="1752"/>
          <ac:spMkLst>
            <pc:docMk/>
            <pc:sldMk cId="1680630992" sldId="427"/>
            <ac:spMk id="11" creationId="{A37B65E2-43D5-98B5-26E3-88EC75552205}"/>
          </ac:spMkLst>
        </pc:spChg>
        <pc:spChg chg="del">
          <ac:chgData name="Giulia Maroncelli" userId="dc9fe2a4-a831-40e5-9263-f2c544c29e3b" providerId="ADAL" clId="{E3DB2F8C-E37F-4C14-9061-20FFFCF9BDF2}" dt="2025-12-18T15:11:13.381" v="1690" actId="478"/>
          <ac:spMkLst>
            <pc:docMk/>
            <pc:sldMk cId="1680630992" sldId="427"/>
            <ac:spMk id="12" creationId="{8F754983-C8C6-9369-D075-7A16F04C93EA}"/>
          </ac:spMkLst>
        </pc:spChg>
        <pc:spChg chg="add mod">
          <ac:chgData name="Giulia Maroncelli" userId="dc9fe2a4-a831-40e5-9263-f2c544c29e3b" providerId="ADAL" clId="{E3DB2F8C-E37F-4C14-9061-20FFFCF9BDF2}" dt="2025-12-18T15:16:58.813" v="1764"/>
          <ac:spMkLst>
            <pc:docMk/>
            <pc:sldMk cId="1680630992" sldId="427"/>
            <ac:spMk id="13" creationId="{C09D4E38-9F61-E849-BFEE-51471EF045EB}"/>
          </ac:spMkLst>
        </pc:spChg>
        <pc:spChg chg="mod">
          <ac:chgData name="Giulia Maroncelli" userId="dc9fe2a4-a831-40e5-9263-f2c544c29e3b" providerId="ADAL" clId="{E3DB2F8C-E37F-4C14-9061-20FFFCF9BDF2}" dt="2025-12-18T15:17:44.124" v="1774"/>
          <ac:spMkLst>
            <pc:docMk/>
            <pc:sldMk cId="1680630992" sldId="427"/>
            <ac:spMk id="14" creationId="{1987DFA3-41EB-5D2A-4EC6-AD54C2C009E2}"/>
          </ac:spMkLst>
        </pc:spChg>
        <pc:spChg chg="del">
          <ac:chgData name="Giulia Maroncelli" userId="dc9fe2a4-a831-40e5-9263-f2c544c29e3b" providerId="ADAL" clId="{E3DB2F8C-E37F-4C14-9061-20FFFCF9BDF2}" dt="2025-12-18T15:11:09.866" v="1684" actId="478"/>
          <ac:spMkLst>
            <pc:docMk/>
            <pc:sldMk cId="1680630992" sldId="427"/>
            <ac:spMk id="18" creationId="{9C2B3054-E0FD-A681-D4FD-81384EFF2918}"/>
          </ac:spMkLst>
        </pc:spChg>
        <pc:spChg chg="del">
          <ac:chgData name="Giulia Maroncelli" userId="dc9fe2a4-a831-40e5-9263-f2c544c29e3b" providerId="ADAL" clId="{E3DB2F8C-E37F-4C14-9061-20FFFCF9BDF2}" dt="2025-12-18T15:11:09.477" v="1683" actId="478"/>
          <ac:spMkLst>
            <pc:docMk/>
            <pc:sldMk cId="1680630992" sldId="427"/>
            <ac:spMk id="19" creationId="{AF9C8AE8-605B-B33D-1B7B-ECF625F13356}"/>
          </ac:spMkLst>
        </pc:spChg>
        <pc:spChg chg="del">
          <ac:chgData name="Giulia Maroncelli" userId="dc9fe2a4-a831-40e5-9263-f2c544c29e3b" providerId="ADAL" clId="{E3DB2F8C-E37F-4C14-9061-20FFFCF9BDF2}" dt="2025-12-18T15:11:11.097" v="1686" actId="478"/>
          <ac:spMkLst>
            <pc:docMk/>
            <pc:sldMk cId="1680630992" sldId="427"/>
            <ac:spMk id="21" creationId="{FC40E5FE-31F1-D8A8-50FA-F92A13843492}"/>
          </ac:spMkLst>
        </pc:spChg>
        <pc:spChg chg="del">
          <ac:chgData name="Giulia Maroncelli" userId="dc9fe2a4-a831-40e5-9263-f2c544c29e3b" providerId="ADAL" clId="{E3DB2F8C-E37F-4C14-9061-20FFFCF9BDF2}" dt="2025-12-18T15:11:10.718" v="1685" actId="478"/>
          <ac:spMkLst>
            <pc:docMk/>
            <pc:sldMk cId="1680630992" sldId="427"/>
            <ac:spMk id="22" creationId="{0DDCE2D4-5173-3BCC-7272-3BDB5DF9A63D}"/>
          </ac:spMkLst>
        </pc:spChg>
        <pc:spChg chg="del">
          <ac:chgData name="Giulia Maroncelli" userId="dc9fe2a4-a831-40e5-9263-f2c544c29e3b" providerId="ADAL" clId="{E3DB2F8C-E37F-4C14-9061-20FFFCF9BDF2}" dt="2025-12-18T15:11:07.957" v="1680" actId="478"/>
          <ac:spMkLst>
            <pc:docMk/>
            <pc:sldMk cId="1680630992" sldId="427"/>
            <ac:spMk id="26" creationId="{1895C1D5-D758-B446-2112-A284D9C0ED7A}"/>
          </ac:spMkLst>
        </pc:spChg>
        <pc:spChg chg="del">
          <ac:chgData name="Giulia Maroncelli" userId="dc9fe2a4-a831-40e5-9263-f2c544c29e3b" providerId="ADAL" clId="{E3DB2F8C-E37F-4C14-9061-20FFFCF9BDF2}" dt="2025-12-18T15:11:07.353" v="1679" actId="478"/>
          <ac:spMkLst>
            <pc:docMk/>
            <pc:sldMk cId="1680630992" sldId="427"/>
            <ac:spMk id="38" creationId="{340B8727-5BD3-E33A-9E01-D22C6C8CC9A1}"/>
          </ac:spMkLst>
        </pc:spChg>
        <pc:spChg chg="del">
          <ac:chgData name="Giulia Maroncelli" userId="dc9fe2a4-a831-40e5-9263-f2c544c29e3b" providerId="ADAL" clId="{E3DB2F8C-E37F-4C14-9061-20FFFCF9BDF2}" dt="2025-12-18T15:11:09.040" v="1682" actId="478"/>
          <ac:spMkLst>
            <pc:docMk/>
            <pc:sldMk cId="1680630992" sldId="427"/>
            <ac:spMk id="39" creationId="{E2ED7802-8882-C3A2-BBD4-8568BC68381F}"/>
          </ac:spMkLst>
        </pc:spChg>
        <pc:spChg chg="del">
          <ac:chgData name="Giulia Maroncelli" userId="dc9fe2a4-a831-40e5-9263-f2c544c29e3b" providerId="ADAL" clId="{E3DB2F8C-E37F-4C14-9061-20FFFCF9BDF2}" dt="2025-12-18T15:11:08.650" v="1681" actId="478"/>
          <ac:spMkLst>
            <pc:docMk/>
            <pc:sldMk cId="1680630992" sldId="427"/>
            <ac:spMk id="44" creationId="{6F7137EB-FF39-EBD5-6C84-9B2021A0E067}"/>
          </ac:spMkLst>
        </pc:spChg>
        <pc:spChg chg="del mod">
          <ac:chgData name="Giulia Maroncelli" userId="dc9fe2a4-a831-40e5-9263-f2c544c29e3b" providerId="ADAL" clId="{E3DB2F8C-E37F-4C14-9061-20FFFCF9BDF2}" dt="2025-12-18T15:13:21.338" v="1719" actId="478"/>
          <ac:spMkLst>
            <pc:docMk/>
            <pc:sldMk cId="1680630992" sldId="427"/>
            <ac:spMk id="45" creationId="{2AE7B9A0-18D3-EC11-79DD-C2D10F6D4E8B}"/>
          </ac:spMkLst>
        </pc:spChg>
        <pc:spChg chg="del">
          <ac:chgData name="Giulia Maroncelli" userId="dc9fe2a4-a831-40e5-9263-f2c544c29e3b" providerId="ADAL" clId="{E3DB2F8C-E37F-4C14-9061-20FFFCF9BDF2}" dt="2025-12-18T15:14:43.539" v="1735" actId="478"/>
          <ac:spMkLst>
            <pc:docMk/>
            <pc:sldMk cId="1680630992" sldId="427"/>
            <ac:spMk id="49" creationId="{FC12999D-A444-6A6F-D49D-8401E59912EF}"/>
          </ac:spMkLst>
        </pc:spChg>
        <pc:spChg chg="del">
          <ac:chgData name="Giulia Maroncelli" userId="dc9fe2a4-a831-40e5-9263-f2c544c29e3b" providerId="ADAL" clId="{E3DB2F8C-E37F-4C14-9061-20FFFCF9BDF2}" dt="2025-12-18T15:15:54.280" v="1751" actId="478"/>
          <ac:spMkLst>
            <pc:docMk/>
            <pc:sldMk cId="1680630992" sldId="427"/>
            <ac:spMk id="62" creationId="{3C54972E-B1C2-861F-79FD-E2DA02D6A3A8}"/>
          </ac:spMkLst>
        </pc:spChg>
        <pc:spChg chg="del">
          <ac:chgData name="Giulia Maroncelli" userId="dc9fe2a4-a831-40e5-9263-f2c544c29e3b" providerId="ADAL" clId="{E3DB2F8C-E37F-4C14-9061-20FFFCF9BDF2}" dt="2025-12-18T15:16:58.221" v="1763" actId="478"/>
          <ac:spMkLst>
            <pc:docMk/>
            <pc:sldMk cId="1680630992" sldId="427"/>
            <ac:spMk id="72" creationId="{518BB7E0-8A97-3326-D823-3DDCD0C6182B}"/>
          </ac:spMkLst>
        </pc:spChg>
        <pc:picChg chg="add mod">
          <ac:chgData name="Giulia Maroncelli" userId="dc9fe2a4-a831-40e5-9263-f2c544c29e3b" providerId="ADAL" clId="{E3DB2F8C-E37F-4C14-9061-20FFFCF9BDF2}" dt="2025-12-18T15:28:47.286" v="1817" actId="1076"/>
          <ac:picMkLst>
            <pc:docMk/>
            <pc:sldMk cId="1680630992" sldId="427"/>
            <ac:picMk id="24" creationId="{F028493A-6440-5EF9-41EC-06C9FA6E73C5}"/>
          </ac:picMkLst>
        </pc:picChg>
        <pc:cxnChg chg="mod">
          <ac:chgData name="Giulia Maroncelli" userId="dc9fe2a4-a831-40e5-9263-f2c544c29e3b" providerId="ADAL" clId="{E3DB2F8C-E37F-4C14-9061-20FFFCF9BDF2}" dt="2025-12-18T15:10:54.202" v="1676" actId="14100"/>
          <ac:cxnSpMkLst>
            <pc:docMk/>
            <pc:sldMk cId="1680630992" sldId="427"/>
            <ac:cxnSpMk id="10" creationId="{32041211-E106-C5D5-802A-227647C20ADE}"/>
          </ac:cxnSpMkLst>
        </pc:cxnChg>
        <pc:cxnChg chg="mod">
          <ac:chgData name="Giulia Maroncelli" userId="dc9fe2a4-a831-40e5-9263-f2c544c29e3b" providerId="ADAL" clId="{E3DB2F8C-E37F-4C14-9061-20FFFCF9BDF2}" dt="2025-12-18T15:10:57.953" v="1677" actId="14100"/>
          <ac:cxnSpMkLst>
            <pc:docMk/>
            <pc:sldMk cId="1680630992" sldId="427"/>
            <ac:cxnSpMk id="76" creationId="{6BB5A310-47FF-9836-219A-3CD33694550E}"/>
          </ac:cxnSpMkLst>
        </pc:cxnChg>
        <pc:cxnChg chg="mod">
          <ac:chgData name="Giulia Maroncelli" userId="dc9fe2a4-a831-40e5-9263-f2c544c29e3b" providerId="ADAL" clId="{E3DB2F8C-E37F-4C14-9061-20FFFCF9BDF2}" dt="2025-12-18T15:11:03.099" v="1678" actId="14100"/>
          <ac:cxnSpMkLst>
            <pc:docMk/>
            <pc:sldMk cId="1680630992" sldId="427"/>
            <ac:cxnSpMk id="78" creationId="{C2D165FE-F3B3-2F88-90D8-907649591D1F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9:13.466" v="1821" actId="1076"/>
        <pc:sldMkLst>
          <pc:docMk/>
          <pc:sldMk cId="4215976741" sldId="428"/>
        </pc:sldMkLst>
        <pc:spChg chg="add mod">
          <ac:chgData name="Giulia Maroncelli" userId="dc9fe2a4-a831-40e5-9263-f2c544c29e3b" providerId="ADAL" clId="{E3DB2F8C-E37F-4C14-9061-20FFFCF9BDF2}" dt="2025-12-18T15:13:27.027" v="1722"/>
          <ac:spMkLst>
            <pc:docMk/>
            <pc:sldMk cId="4215976741" sldId="428"/>
            <ac:spMk id="4" creationId="{52DEB03F-B7E6-10DB-2F5E-18BCF2349AFD}"/>
          </ac:spMkLst>
        </pc:spChg>
        <pc:spChg chg="add mod">
          <ac:chgData name="Giulia Maroncelli" userId="dc9fe2a4-a831-40e5-9263-f2c544c29e3b" providerId="ADAL" clId="{E3DB2F8C-E37F-4C14-9061-20FFFCF9BDF2}" dt="2025-12-18T15:14:51.439" v="1738"/>
          <ac:spMkLst>
            <pc:docMk/>
            <pc:sldMk cId="4215976741" sldId="428"/>
            <ac:spMk id="5" creationId="{88B26052-8E94-3AF1-B762-DDA6357864DB}"/>
          </ac:spMkLst>
        </pc:spChg>
        <pc:spChg chg="del mod">
          <ac:chgData name="Giulia Maroncelli" userId="dc9fe2a4-a831-40e5-9263-f2c544c29e3b" providerId="ADAL" clId="{E3DB2F8C-E37F-4C14-9061-20FFFCF9BDF2}" dt="2025-12-18T15:11:32.012" v="1700" actId="478"/>
          <ac:spMkLst>
            <pc:docMk/>
            <pc:sldMk cId="4215976741" sldId="428"/>
            <ac:spMk id="6" creationId="{0E2FA54C-8438-ED3D-41A2-1AB7B0A6E12F}"/>
          </ac:spMkLst>
        </pc:spChg>
        <pc:spChg chg="del">
          <ac:chgData name="Giulia Maroncelli" userId="dc9fe2a4-a831-40e5-9263-f2c544c29e3b" providerId="ADAL" clId="{E3DB2F8C-E37F-4C14-9061-20FFFCF9BDF2}" dt="2025-12-18T15:11:30.883" v="1699" actId="478"/>
          <ac:spMkLst>
            <pc:docMk/>
            <pc:sldMk cId="4215976741" sldId="428"/>
            <ac:spMk id="7" creationId="{92200F9B-27A9-54BB-C680-384FD337687D}"/>
          </ac:spMkLst>
        </pc:spChg>
        <pc:spChg chg="add mod">
          <ac:chgData name="Giulia Maroncelli" userId="dc9fe2a4-a831-40e5-9263-f2c544c29e3b" providerId="ADAL" clId="{E3DB2F8C-E37F-4C14-9061-20FFFCF9BDF2}" dt="2025-12-18T15:15:59.870" v="1754"/>
          <ac:spMkLst>
            <pc:docMk/>
            <pc:sldMk cId="4215976741" sldId="428"/>
            <ac:spMk id="8" creationId="{AEDA1493-B346-EA1A-6F30-325481E9BE02}"/>
          </ac:spMkLst>
        </pc:spChg>
        <pc:spChg chg="del">
          <ac:chgData name="Giulia Maroncelli" userId="dc9fe2a4-a831-40e5-9263-f2c544c29e3b" providerId="ADAL" clId="{E3DB2F8C-E37F-4C14-9061-20FFFCF9BDF2}" dt="2025-12-18T15:11:33.010" v="1702" actId="478"/>
          <ac:spMkLst>
            <pc:docMk/>
            <pc:sldMk cId="4215976741" sldId="428"/>
            <ac:spMk id="9" creationId="{57641D0F-14DC-67BB-0236-7952A5F7A39A}"/>
          </ac:spMkLst>
        </pc:spChg>
        <pc:spChg chg="add mod">
          <ac:chgData name="Giulia Maroncelli" userId="dc9fe2a4-a831-40e5-9263-f2c544c29e3b" providerId="ADAL" clId="{E3DB2F8C-E37F-4C14-9061-20FFFCF9BDF2}" dt="2025-12-18T15:17:03.590" v="1766"/>
          <ac:spMkLst>
            <pc:docMk/>
            <pc:sldMk cId="4215976741" sldId="428"/>
            <ac:spMk id="11" creationId="{9A7116D5-C879-B441-AEBB-D031C0EE0B2D}"/>
          </ac:spMkLst>
        </pc:spChg>
        <pc:spChg chg="del">
          <ac:chgData name="Giulia Maroncelli" userId="dc9fe2a4-a831-40e5-9263-f2c544c29e3b" providerId="ADAL" clId="{E3DB2F8C-E37F-4C14-9061-20FFFCF9BDF2}" dt="2025-12-18T15:11:32.576" v="1701" actId="478"/>
          <ac:spMkLst>
            <pc:docMk/>
            <pc:sldMk cId="4215976741" sldId="428"/>
            <ac:spMk id="12" creationId="{FF8AF592-0D73-FC8E-AB00-8062D7B90E7B}"/>
          </ac:spMkLst>
        </pc:spChg>
        <pc:spChg chg="add mod">
          <ac:chgData name="Giulia Maroncelli" userId="dc9fe2a4-a831-40e5-9263-f2c544c29e3b" providerId="ADAL" clId="{E3DB2F8C-E37F-4C14-9061-20FFFCF9BDF2}" dt="2025-12-18T15:17:50.755" v="1776"/>
          <ac:spMkLst>
            <pc:docMk/>
            <pc:sldMk cId="4215976741" sldId="428"/>
            <ac:spMk id="13" creationId="{570E297A-4517-966F-2C14-015E3F4FA219}"/>
          </ac:spMkLst>
        </pc:spChg>
        <pc:spChg chg="del">
          <ac:chgData name="Giulia Maroncelli" userId="dc9fe2a4-a831-40e5-9263-f2c544c29e3b" providerId="ADAL" clId="{E3DB2F8C-E37F-4C14-9061-20FFFCF9BDF2}" dt="2025-12-18T15:17:50.376" v="1775" actId="478"/>
          <ac:spMkLst>
            <pc:docMk/>
            <pc:sldMk cId="4215976741" sldId="428"/>
            <ac:spMk id="14" creationId="{FBF36082-AD20-58E1-F4D3-5AB3B2EDDF09}"/>
          </ac:spMkLst>
        </pc:spChg>
        <pc:spChg chg="del mod">
          <ac:chgData name="Giulia Maroncelli" userId="dc9fe2a4-a831-40e5-9263-f2c544c29e3b" providerId="ADAL" clId="{E3DB2F8C-E37F-4C14-9061-20FFFCF9BDF2}" dt="2025-12-18T15:11:28.407" v="1695" actId="478"/>
          <ac:spMkLst>
            <pc:docMk/>
            <pc:sldMk cId="4215976741" sldId="428"/>
            <ac:spMk id="18" creationId="{66D29BD2-1E78-4475-635B-E67560D44C64}"/>
          </ac:spMkLst>
        </pc:spChg>
        <pc:spChg chg="del">
          <ac:chgData name="Giulia Maroncelli" userId="dc9fe2a4-a831-40e5-9263-f2c544c29e3b" providerId="ADAL" clId="{E3DB2F8C-E37F-4C14-9061-20FFFCF9BDF2}" dt="2025-12-18T15:11:27.327" v="1693" actId="478"/>
          <ac:spMkLst>
            <pc:docMk/>
            <pc:sldMk cId="4215976741" sldId="428"/>
            <ac:spMk id="19" creationId="{6FCA9558-433A-601B-7C41-FA070D3747AD}"/>
          </ac:spMkLst>
        </pc:spChg>
        <pc:spChg chg="del">
          <ac:chgData name="Giulia Maroncelli" userId="dc9fe2a4-a831-40e5-9263-f2c544c29e3b" providerId="ADAL" clId="{E3DB2F8C-E37F-4C14-9061-20FFFCF9BDF2}" dt="2025-12-18T15:11:29.845" v="1697" actId="478"/>
          <ac:spMkLst>
            <pc:docMk/>
            <pc:sldMk cId="4215976741" sldId="428"/>
            <ac:spMk id="21" creationId="{C4D02664-79FD-DBB5-D053-5D326CC6A5DC}"/>
          </ac:spMkLst>
        </pc:spChg>
        <pc:spChg chg="del">
          <ac:chgData name="Giulia Maroncelli" userId="dc9fe2a4-a831-40e5-9263-f2c544c29e3b" providerId="ADAL" clId="{E3DB2F8C-E37F-4C14-9061-20FFFCF9BDF2}" dt="2025-12-18T15:11:29.394" v="1696" actId="478"/>
          <ac:spMkLst>
            <pc:docMk/>
            <pc:sldMk cId="4215976741" sldId="428"/>
            <ac:spMk id="22" creationId="{817D87C3-726C-4885-4F41-57CC3946F2FE}"/>
          </ac:spMkLst>
        </pc:spChg>
        <pc:spChg chg="mod">
          <ac:chgData name="Giulia Maroncelli" userId="dc9fe2a4-a831-40e5-9263-f2c544c29e3b" providerId="ADAL" clId="{E3DB2F8C-E37F-4C14-9061-20FFFCF9BDF2}" dt="2025-12-18T15:18:19.968" v="1784"/>
          <ac:spMkLst>
            <pc:docMk/>
            <pc:sldMk cId="4215976741" sldId="428"/>
            <ac:spMk id="26" creationId="{12E459D0-715C-AAA1-22EF-D900BC57219C}"/>
          </ac:spMkLst>
        </pc:spChg>
        <pc:spChg chg="del">
          <ac:chgData name="Giulia Maroncelli" userId="dc9fe2a4-a831-40e5-9263-f2c544c29e3b" providerId="ADAL" clId="{E3DB2F8C-E37F-4C14-9061-20FFFCF9BDF2}" dt="2025-12-18T15:13:26.598" v="1721" actId="478"/>
          <ac:spMkLst>
            <pc:docMk/>
            <pc:sldMk cId="4215976741" sldId="428"/>
            <ac:spMk id="45" creationId="{ECFD4342-6200-B4BB-E022-D59213CF6FD3}"/>
          </ac:spMkLst>
        </pc:spChg>
        <pc:spChg chg="del">
          <ac:chgData name="Giulia Maroncelli" userId="dc9fe2a4-a831-40e5-9263-f2c544c29e3b" providerId="ADAL" clId="{E3DB2F8C-E37F-4C14-9061-20FFFCF9BDF2}" dt="2025-12-18T15:14:50.967" v="1737" actId="478"/>
          <ac:spMkLst>
            <pc:docMk/>
            <pc:sldMk cId="4215976741" sldId="428"/>
            <ac:spMk id="49" creationId="{26B7C781-D491-B08E-0217-55537AD7B451}"/>
          </ac:spMkLst>
        </pc:spChg>
        <pc:spChg chg="del">
          <ac:chgData name="Giulia Maroncelli" userId="dc9fe2a4-a831-40e5-9263-f2c544c29e3b" providerId="ADAL" clId="{E3DB2F8C-E37F-4C14-9061-20FFFCF9BDF2}" dt="2025-12-18T15:15:59.365" v="1753" actId="478"/>
          <ac:spMkLst>
            <pc:docMk/>
            <pc:sldMk cId="4215976741" sldId="428"/>
            <ac:spMk id="62" creationId="{B7CEDD3E-68D3-6759-D598-203CCB5AF8EA}"/>
          </ac:spMkLst>
        </pc:spChg>
        <pc:spChg chg="del">
          <ac:chgData name="Giulia Maroncelli" userId="dc9fe2a4-a831-40e5-9263-f2c544c29e3b" providerId="ADAL" clId="{E3DB2F8C-E37F-4C14-9061-20FFFCF9BDF2}" dt="2025-12-18T15:17:03.093" v="1765" actId="478"/>
          <ac:spMkLst>
            <pc:docMk/>
            <pc:sldMk cId="4215976741" sldId="428"/>
            <ac:spMk id="72" creationId="{0E2D2764-8D8D-13B8-A633-67A51D6E6961}"/>
          </ac:spMkLst>
        </pc:spChg>
        <pc:picChg chg="add mod">
          <ac:chgData name="Giulia Maroncelli" userId="dc9fe2a4-a831-40e5-9263-f2c544c29e3b" providerId="ADAL" clId="{E3DB2F8C-E37F-4C14-9061-20FFFCF9BDF2}" dt="2025-12-18T15:29:13.466" v="1821" actId="1076"/>
          <ac:picMkLst>
            <pc:docMk/>
            <pc:sldMk cId="4215976741" sldId="428"/>
            <ac:picMk id="24" creationId="{7178FBD5-AA44-E2B5-533B-BD038D2D1B40}"/>
          </ac:picMkLst>
        </pc:picChg>
        <pc:cxnChg chg="mod">
          <ac:chgData name="Giulia Maroncelli" userId="dc9fe2a4-a831-40e5-9263-f2c544c29e3b" providerId="ADAL" clId="{E3DB2F8C-E37F-4C14-9061-20FFFCF9BDF2}" dt="2025-12-18T15:11:22.207" v="1691" actId="14100"/>
          <ac:cxnSpMkLst>
            <pc:docMk/>
            <pc:sldMk cId="4215976741" sldId="428"/>
            <ac:cxnSpMk id="10" creationId="{C33B1716-3705-94EB-05BF-ADD9606A116C}"/>
          </ac:cxnSpMkLst>
        </pc:cxnChg>
        <pc:cxnChg chg="mod">
          <ac:chgData name="Giulia Maroncelli" userId="dc9fe2a4-a831-40e5-9263-f2c544c29e3b" providerId="ADAL" clId="{E3DB2F8C-E37F-4C14-9061-20FFFCF9BDF2}" dt="2025-12-18T15:11:25.889" v="1692" actId="14100"/>
          <ac:cxnSpMkLst>
            <pc:docMk/>
            <pc:sldMk cId="4215976741" sldId="428"/>
            <ac:cxnSpMk id="76" creationId="{A74E3CB8-F2F8-A036-5EFB-F2509AB83BBA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29:46.471" v="1826" actId="1076"/>
        <pc:sldMkLst>
          <pc:docMk/>
          <pc:sldMk cId="2642383055" sldId="429"/>
        </pc:sldMkLst>
        <pc:spChg chg="add mod">
          <ac:chgData name="Giulia Maroncelli" userId="dc9fe2a4-a831-40e5-9263-f2c544c29e3b" providerId="ADAL" clId="{E3DB2F8C-E37F-4C14-9061-20FFFCF9BDF2}" dt="2025-12-18T15:13:31.707" v="1724"/>
          <ac:spMkLst>
            <pc:docMk/>
            <pc:sldMk cId="2642383055" sldId="429"/>
            <ac:spMk id="3" creationId="{CD876FBD-8E2C-54C7-737A-2E0367435DD3}"/>
          </ac:spMkLst>
        </pc:spChg>
        <pc:spChg chg="add mod">
          <ac:chgData name="Giulia Maroncelli" userId="dc9fe2a4-a831-40e5-9263-f2c544c29e3b" providerId="ADAL" clId="{E3DB2F8C-E37F-4C14-9061-20FFFCF9BDF2}" dt="2025-12-18T15:14:57.190" v="1740"/>
          <ac:spMkLst>
            <pc:docMk/>
            <pc:sldMk cId="2642383055" sldId="429"/>
            <ac:spMk id="4" creationId="{FAD55FA2-6DE5-6F5E-1037-F1DC18486641}"/>
          </ac:spMkLst>
        </pc:spChg>
        <pc:spChg chg="add mod">
          <ac:chgData name="Giulia Maroncelli" userId="dc9fe2a4-a831-40e5-9263-f2c544c29e3b" providerId="ADAL" clId="{E3DB2F8C-E37F-4C14-9061-20FFFCF9BDF2}" dt="2025-12-18T15:16:04.804" v="1756"/>
          <ac:spMkLst>
            <pc:docMk/>
            <pc:sldMk cId="2642383055" sldId="429"/>
            <ac:spMk id="5" creationId="{22F9A688-168E-C990-A191-3CD4E460DB7D}"/>
          </ac:spMkLst>
        </pc:spChg>
        <pc:spChg chg="del mod">
          <ac:chgData name="Giulia Maroncelli" userId="dc9fe2a4-a831-40e5-9263-f2c544c29e3b" providerId="ADAL" clId="{E3DB2F8C-E37F-4C14-9061-20FFFCF9BDF2}" dt="2025-12-18T15:11:46.073" v="1707" actId="478"/>
          <ac:spMkLst>
            <pc:docMk/>
            <pc:sldMk cId="2642383055" sldId="429"/>
            <ac:spMk id="6" creationId="{98A79E30-1091-8EDA-5A46-5B6ECBB7AD91}"/>
          </ac:spMkLst>
        </pc:spChg>
        <pc:spChg chg="del">
          <ac:chgData name="Giulia Maroncelli" userId="dc9fe2a4-a831-40e5-9263-f2c544c29e3b" providerId="ADAL" clId="{E3DB2F8C-E37F-4C14-9061-20FFFCF9BDF2}" dt="2025-12-18T15:11:45.558" v="1706" actId="478"/>
          <ac:spMkLst>
            <pc:docMk/>
            <pc:sldMk cId="2642383055" sldId="429"/>
            <ac:spMk id="7" creationId="{DA89FD8F-CEA3-7170-6E92-319DAD6F4138}"/>
          </ac:spMkLst>
        </pc:spChg>
        <pc:spChg chg="add mod">
          <ac:chgData name="Giulia Maroncelli" userId="dc9fe2a4-a831-40e5-9263-f2c544c29e3b" providerId="ADAL" clId="{E3DB2F8C-E37F-4C14-9061-20FFFCF9BDF2}" dt="2025-12-18T15:17:08.413" v="1768"/>
          <ac:spMkLst>
            <pc:docMk/>
            <pc:sldMk cId="2642383055" sldId="429"/>
            <ac:spMk id="8" creationId="{57684836-7EB3-15B2-F08B-2A77E70AEBC4}"/>
          </ac:spMkLst>
        </pc:spChg>
        <pc:spChg chg="del">
          <ac:chgData name="Giulia Maroncelli" userId="dc9fe2a4-a831-40e5-9263-f2c544c29e3b" providerId="ADAL" clId="{E3DB2F8C-E37F-4C14-9061-20FFFCF9BDF2}" dt="2025-12-18T15:11:48.445" v="1710" actId="478"/>
          <ac:spMkLst>
            <pc:docMk/>
            <pc:sldMk cId="2642383055" sldId="429"/>
            <ac:spMk id="9" creationId="{4F8CA4E5-E267-E1E1-086F-F3D2347A09E0}"/>
          </ac:spMkLst>
        </pc:spChg>
        <pc:spChg chg="add mod">
          <ac:chgData name="Giulia Maroncelli" userId="dc9fe2a4-a831-40e5-9263-f2c544c29e3b" providerId="ADAL" clId="{E3DB2F8C-E37F-4C14-9061-20FFFCF9BDF2}" dt="2025-12-18T15:17:53.785" v="1778"/>
          <ac:spMkLst>
            <pc:docMk/>
            <pc:sldMk cId="2642383055" sldId="429"/>
            <ac:spMk id="11" creationId="{D37DB832-0E5D-7FD4-2385-0B0E082C8D27}"/>
          </ac:spMkLst>
        </pc:spChg>
        <pc:spChg chg="del mod">
          <ac:chgData name="Giulia Maroncelli" userId="dc9fe2a4-a831-40e5-9263-f2c544c29e3b" providerId="ADAL" clId="{E3DB2F8C-E37F-4C14-9061-20FFFCF9BDF2}" dt="2025-12-18T15:11:47.641" v="1709" actId="478"/>
          <ac:spMkLst>
            <pc:docMk/>
            <pc:sldMk cId="2642383055" sldId="429"/>
            <ac:spMk id="12" creationId="{8228896C-F12B-9628-B29E-5871B9824AE1}"/>
          </ac:spMkLst>
        </pc:spChg>
        <pc:spChg chg="add mod">
          <ac:chgData name="Giulia Maroncelli" userId="dc9fe2a4-a831-40e5-9263-f2c544c29e3b" providerId="ADAL" clId="{E3DB2F8C-E37F-4C14-9061-20FFFCF9BDF2}" dt="2025-12-18T15:18:25.874" v="1786"/>
          <ac:spMkLst>
            <pc:docMk/>
            <pc:sldMk cId="2642383055" sldId="429"/>
            <ac:spMk id="13" creationId="{68266E6A-8662-3BC9-7052-8CA17AA019F4}"/>
          </ac:spMkLst>
        </pc:spChg>
        <pc:spChg chg="del">
          <ac:chgData name="Giulia Maroncelli" userId="dc9fe2a4-a831-40e5-9263-f2c544c29e3b" providerId="ADAL" clId="{E3DB2F8C-E37F-4C14-9061-20FFFCF9BDF2}" dt="2025-12-18T15:17:53.473" v="1777" actId="478"/>
          <ac:spMkLst>
            <pc:docMk/>
            <pc:sldMk cId="2642383055" sldId="429"/>
            <ac:spMk id="14" creationId="{7DC1EB8C-42A7-748A-8044-7D008C49E478}"/>
          </ac:spMkLst>
        </pc:spChg>
        <pc:spChg chg="mod">
          <ac:chgData name="Giulia Maroncelli" userId="dc9fe2a4-a831-40e5-9263-f2c544c29e3b" providerId="ADAL" clId="{E3DB2F8C-E37F-4C14-9061-20FFFCF9BDF2}" dt="2025-12-18T15:19:02.481" v="1791" actId="20577"/>
          <ac:spMkLst>
            <pc:docMk/>
            <pc:sldMk cId="2642383055" sldId="429"/>
            <ac:spMk id="18" creationId="{43DE8296-EEC1-7C74-7922-B963A8E592B6}"/>
          </ac:spMkLst>
        </pc:spChg>
        <pc:spChg chg="del">
          <ac:chgData name="Giulia Maroncelli" userId="dc9fe2a4-a831-40e5-9263-f2c544c29e3b" providerId="ADAL" clId="{E3DB2F8C-E37F-4C14-9061-20FFFCF9BDF2}" dt="2025-12-18T15:18:25.520" v="1785" actId="478"/>
          <ac:spMkLst>
            <pc:docMk/>
            <pc:sldMk cId="2642383055" sldId="429"/>
            <ac:spMk id="26" creationId="{BE3AA9B6-BC42-6465-E357-09B9AB60B3F5}"/>
          </ac:spMkLst>
        </pc:spChg>
        <pc:spChg chg="del">
          <ac:chgData name="Giulia Maroncelli" userId="dc9fe2a4-a831-40e5-9263-f2c544c29e3b" providerId="ADAL" clId="{E3DB2F8C-E37F-4C14-9061-20FFFCF9BDF2}" dt="2025-12-18T15:13:31.290" v="1723" actId="478"/>
          <ac:spMkLst>
            <pc:docMk/>
            <pc:sldMk cId="2642383055" sldId="429"/>
            <ac:spMk id="45" creationId="{250AD15E-E084-B2C0-5F6A-22B32D583D0D}"/>
          </ac:spMkLst>
        </pc:spChg>
        <pc:spChg chg="del">
          <ac:chgData name="Giulia Maroncelli" userId="dc9fe2a4-a831-40e5-9263-f2c544c29e3b" providerId="ADAL" clId="{E3DB2F8C-E37F-4C14-9061-20FFFCF9BDF2}" dt="2025-12-18T15:14:56.769" v="1739" actId="478"/>
          <ac:spMkLst>
            <pc:docMk/>
            <pc:sldMk cId="2642383055" sldId="429"/>
            <ac:spMk id="49" creationId="{2D3B7A6D-A406-B466-8D08-9449B6180C6F}"/>
          </ac:spMkLst>
        </pc:spChg>
        <pc:spChg chg="del">
          <ac:chgData name="Giulia Maroncelli" userId="dc9fe2a4-a831-40e5-9263-f2c544c29e3b" providerId="ADAL" clId="{E3DB2F8C-E37F-4C14-9061-20FFFCF9BDF2}" dt="2025-12-18T15:16:04.106" v="1755" actId="478"/>
          <ac:spMkLst>
            <pc:docMk/>
            <pc:sldMk cId="2642383055" sldId="429"/>
            <ac:spMk id="62" creationId="{D374A256-9FFA-97F4-D567-4CFF3D58ED70}"/>
          </ac:spMkLst>
        </pc:spChg>
        <pc:spChg chg="del">
          <ac:chgData name="Giulia Maroncelli" userId="dc9fe2a4-a831-40e5-9263-f2c544c29e3b" providerId="ADAL" clId="{E3DB2F8C-E37F-4C14-9061-20FFFCF9BDF2}" dt="2025-12-18T15:17:07.961" v="1767" actId="478"/>
          <ac:spMkLst>
            <pc:docMk/>
            <pc:sldMk cId="2642383055" sldId="429"/>
            <ac:spMk id="72" creationId="{E52074D2-6820-DDE8-AD65-217F26A63D6A}"/>
          </ac:spMkLst>
        </pc:spChg>
        <pc:picChg chg="add mod">
          <ac:chgData name="Giulia Maroncelli" userId="dc9fe2a4-a831-40e5-9263-f2c544c29e3b" providerId="ADAL" clId="{E3DB2F8C-E37F-4C14-9061-20FFFCF9BDF2}" dt="2025-12-18T15:29:46.471" v="1826" actId="1076"/>
          <ac:picMkLst>
            <pc:docMk/>
            <pc:sldMk cId="2642383055" sldId="429"/>
            <ac:picMk id="24" creationId="{216D3C84-3B1C-8A32-3CCA-AF21FCEE33EB}"/>
          </ac:picMkLst>
        </pc:picChg>
        <pc:cxnChg chg="mod">
          <ac:chgData name="Giulia Maroncelli" userId="dc9fe2a4-a831-40e5-9263-f2c544c29e3b" providerId="ADAL" clId="{E3DB2F8C-E37F-4C14-9061-20FFFCF9BDF2}" dt="2025-12-18T15:11:43.825" v="1705" actId="14100"/>
          <ac:cxnSpMkLst>
            <pc:docMk/>
            <pc:sldMk cId="2642383055" sldId="429"/>
            <ac:cxnSpMk id="10" creationId="{9258A360-4F63-5B4F-5FAF-D3FF92A90B0D}"/>
          </ac:cxnSpMkLst>
        </pc:cxnChg>
      </pc:sldChg>
      <pc:sldChg chg="addSp delSp modSp add mod">
        <pc:chgData name="Giulia Maroncelli" userId="dc9fe2a4-a831-40e5-9263-f2c544c29e3b" providerId="ADAL" clId="{E3DB2F8C-E37F-4C14-9061-20FFFCF9BDF2}" dt="2025-12-18T15:30:17.040" v="1831" actId="1076"/>
        <pc:sldMkLst>
          <pc:docMk/>
          <pc:sldMk cId="1823860250" sldId="430"/>
        </pc:sldMkLst>
        <pc:spChg chg="add mod">
          <ac:chgData name="Giulia Maroncelli" userId="dc9fe2a4-a831-40e5-9263-f2c544c29e3b" providerId="ADAL" clId="{E3DB2F8C-E37F-4C14-9061-20FFFCF9BDF2}" dt="2025-12-18T15:13:37.737" v="1726"/>
          <ac:spMkLst>
            <pc:docMk/>
            <pc:sldMk cId="1823860250" sldId="430"/>
            <ac:spMk id="2" creationId="{9DD746F2-1783-9AF7-04E2-060A1EAE2E7D}"/>
          </ac:spMkLst>
        </pc:spChg>
        <pc:spChg chg="add mod">
          <ac:chgData name="Giulia Maroncelli" userId="dc9fe2a4-a831-40e5-9263-f2c544c29e3b" providerId="ADAL" clId="{E3DB2F8C-E37F-4C14-9061-20FFFCF9BDF2}" dt="2025-12-18T15:15:02.096" v="1742"/>
          <ac:spMkLst>
            <pc:docMk/>
            <pc:sldMk cId="1823860250" sldId="430"/>
            <ac:spMk id="3" creationId="{525176FC-3599-F773-0478-0ED0494367CE}"/>
          </ac:spMkLst>
        </pc:spChg>
        <pc:spChg chg="add mod">
          <ac:chgData name="Giulia Maroncelli" userId="dc9fe2a4-a831-40e5-9263-f2c544c29e3b" providerId="ADAL" clId="{E3DB2F8C-E37F-4C14-9061-20FFFCF9BDF2}" dt="2025-12-18T15:16:10.408" v="1758"/>
          <ac:spMkLst>
            <pc:docMk/>
            <pc:sldMk cId="1823860250" sldId="430"/>
            <ac:spMk id="4" creationId="{92A2B842-BD0D-21EE-5383-9280BBD957C3}"/>
          </ac:spMkLst>
        </pc:spChg>
        <pc:spChg chg="add mod">
          <ac:chgData name="Giulia Maroncelli" userId="dc9fe2a4-a831-40e5-9263-f2c544c29e3b" providerId="ADAL" clId="{E3DB2F8C-E37F-4C14-9061-20FFFCF9BDF2}" dt="2025-12-18T15:17:13.598" v="1771"/>
          <ac:spMkLst>
            <pc:docMk/>
            <pc:sldMk cId="1823860250" sldId="430"/>
            <ac:spMk id="5" creationId="{B0E49A0F-B86D-4AE2-70AD-07BC75B50F6F}"/>
          </ac:spMkLst>
        </pc:spChg>
        <pc:spChg chg="mod">
          <ac:chgData name="Giulia Maroncelli" userId="dc9fe2a4-a831-40e5-9263-f2c544c29e3b" providerId="ADAL" clId="{E3DB2F8C-E37F-4C14-9061-20FFFCF9BDF2}" dt="2025-12-18T15:19:35.375" v="1795" actId="1076"/>
          <ac:spMkLst>
            <pc:docMk/>
            <pc:sldMk cId="1823860250" sldId="430"/>
            <ac:spMk id="6" creationId="{B3E7E8F1-9489-B35C-62BD-E0814556D500}"/>
          </ac:spMkLst>
        </pc:spChg>
        <pc:spChg chg="add mod">
          <ac:chgData name="Giulia Maroncelli" userId="dc9fe2a4-a831-40e5-9263-f2c544c29e3b" providerId="ADAL" clId="{E3DB2F8C-E37F-4C14-9061-20FFFCF9BDF2}" dt="2025-12-18T15:17:58.020" v="1780"/>
          <ac:spMkLst>
            <pc:docMk/>
            <pc:sldMk cId="1823860250" sldId="430"/>
            <ac:spMk id="8" creationId="{3A7A9F91-1CA0-7DD0-0289-D35FC5D31560}"/>
          </ac:spMkLst>
        </pc:spChg>
        <pc:spChg chg="add mod">
          <ac:chgData name="Giulia Maroncelli" userId="dc9fe2a4-a831-40e5-9263-f2c544c29e3b" providerId="ADAL" clId="{E3DB2F8C-E37F-4C14-9061-20FFFCF9BDF2}" dt="2025-12-18T15:18:30.444" v="1788"/>
          <ac:spMkLst>
            <pc:docMk/>
            <pc:sldMk cId="1823860250" sldId="430"/>
            <ac:spMk id="11" creationId="{0485F2DD-0574-0836-BE8A-7CFCE6697ADF}"/>
          </ac:spMkLst>
        </pc:spChg>
        <pc:spChg chg="add mod">
          <ac:chgData name="Giulia Maroncelli" userId="dc9fe2a4-a831-40e5-9263-f2c544c29e3b" providerId="ADAL" clId="{E3DB2F8C-E37F-4C14-9061-20FFFCF9BDF2}" dt="2025-12-18T15:19:12.292" v="1793"/>
          <ac:spMkLst>
            <pc:docMk/>
            <pc:sldMk cId="1823860250" sldId="430"/>
            <ac:spMk id="13" creationId="{F1D0E979-469A-89F2-CCF2-CE717B5963C3}"/>
          </ac:spMkLst>
        </pc:spChg>
        <pc:spChg chg="del">
          <ac:chgData name="Giulia Maroncelli" userId="dc9fe2a4-a831-40e5-9263-f2c544c29e3b" providerId="ADAL" clId="{E3DB2F8C-E37F-4C14-9061-20FFFCF9BDF2}" dt="2025-12-18T15:17:57.558" v="1779" actId="478"/>
          <ac:spMkLst>
            <pc:docMk/>
            <pc:sldMk cId="1823860250" sldId="430"/>
            <ac:spMk id="14" creationId="{A52FA166-8760-885F-B1DC-A0216CA3FB86}"/>
          </ac:spMkLst>
        </pc:spChg>
        <pc:spChg chg="del">
          <ac:chgData name="Giulia Maroncelli" userId="dc9fe2a4-a831-40e5-9263-f2c544c29e3b" providerId="ADAL" clId="{E3DB2F8C-E37F-4C14-9061-20FFFCF9BDF2}" dt="2025-12-18T15:19:11.807" v="1792" actId="478"/>
          <ac:spMkLst>
            <pc:docMk/>
            <pc:sldMk cId="1823860250" sldId="430"/>
            <ac:spMk id="18" creationId="{CB7732B3-2A21-F5BF-641B-F1BCCF01514D}"/>
          </ac:spMkLst>
        </pc:spChg>
        <pc:spChg chg="del">
          <ac:chgData name="Giulia Maroncelli" userId="dc9fe2a4-a831-40e5-9263-f2c544c29e3b" providerId="ADAL" clId="{E3DB2F8C-E37F-4C14-9061-20FFFCF9BDF2}" dt="2025-12-18T15:18:30.028" v="1787" actId="478"/>
          <ac:spMkLst>
            <pc:docMk/>
            <pc:sldMk cId="1823860250" sldId="430"/>
            <ac:spMk id="26" creationId="{8CE5B65B-3A6C-616E-FAB0-E54107A9D703}"/>
          </ac:spMkLst>
        </pc:spChg>
        <pc:spChg chg="del">
          <ac:chgData name="Giulia Maroncelli" userId="dc9fe2a4-a831-40e5-9263-f2c544c29e3b" providerId="ADAL" clId="{E3DB2F8C-E37F-4C14-9061-20FFFCF9BDF2}" dt="2025-12-18T15:13:36.512" v="1725" actId="478"/>
          <ac:spMkLst>
            <pc:docMk/>
            <pc:sldMk cId="1823860250" sldId="430"/>
            <ac:spMk id="45" creationId="{5ADB454D-44F8-BACE-4161-A1FC79E41D9C}"/>
          </ac:spMkLst>
        </pc:spChg>
        <pc:spChg chg="del">
          <ac:chgData name="Giulia Maroncelli" userId="dc9fe2a4-a831-40e5-9263-f2c544c29e3b" providerId="ADAL" clId="{E3DB2F8C-E37F-4C14-9061-20FFFCF9BDF2}" dt="2025-12-18T15:15:01.612" v="1741" actId="478"/>
          <ac:spMkLst>
            <pc:docMk/>
            <pc:sldMk cId="1823860250" sldId="430"/>
            <ac:spMk id="49" creationId="{717DE09B-BDB5-4FBF-E396-72D289D7F3CB}"/>
          </ac:spMkLst>
        </pc:spChg>
        <pc:spChg chg="del">
          <ac:chgData name="Giulia Maroncelli" userId="dc9fe2a4-a831-40e5-9263-f2c544c29e3b" providerId="ADAL" clId="{E3DB2F8C-E37F-4C14-9061-20FFFCF9BDF2}" dt="2025-12-18T15:16:09.969" v="1757" actId="478"/>
          <ac:spMkLst>
            <pc:docMk/>
            <pc:sldMk cId="1823860250" sldId="430"/>
            <ac:spMk id="62" creationId="{534F89F8-7E9D-7B90-83E9-7D1FEFDAEAAC}"/>
          </ac:spMkLst>
        </pc:spChg>
        <pc:spChg chg="del mod">
          <ac:chgData name="Giulia Maroncelli" userId="dc9fe2a4-a831-40e5-9263-f2c544c29e3b" providerId="ADAL" clId="{E3DB2F8C-E37F-4C14-9061-20FFFCF9BDF2}" dt="2025-12-18T15:17:13.006" v="1770" actId="478"/>
          <ac:spMkLst>
            <pc:docMk/>
            <pc:sldMk cId="1823860250" sldId="430"/>
            <ac:spMk id="72" creationId="{FD413BF5-078E-1231-4F1F-015A0A5C67BA}"/>
          </ac:spMkLst>
        </pc:spChg>
        <pc:picChg chg="add mod">
          <ac:chgData name="Giulia Maroncelli" userId="dc9fe2a4-a831-40e5-9263-f2c544c29e3b" providerId="ADAL" clId="{E3DB2F8C-E37F-4C14-9061-20FFFCF9BDF2}" dt="2025-12-18T15:30:17.040" v="1831" actId="1076"/>
          <ac:picMkLst>
            <pc:docMk/>
            <pc:sldMk cId="1823860250" sldId="430"/>
            <ac:picMk id="24" creationId="{3AF9E9DC-F634-F8D8-7D68-74A0737B9AC5}"/>
          </ac:picMkLst>
        </pc:picChg>
      </pc:sldChg>
      <pc:sldChg chg="addSp delSp modSp add del mod">
        <pc:chgData name="Giulia Maroncelli" userId="dc9fe2a4-a831-40e5-9263-f2c544c29e3b" providerId="ADAL" clId="{E3DB2F8C-E37F-4C14-9061-20FFFCF9BDF2}" dt="2025-12-18T15:18:08.343" v="1783" actId="47"/>
        <pc:sldMkLst>
          <pc:docMk/>
          <pc:sldMk cId="2157458122" sldId="431"/>
        </pc:sldMkLst>
        <pc:spChg chg="add mod">
          <ac:chgData name="Giulia Maroncelli" userId="dc9fe2a4-a831-40e5-9263-f2c544c29e3b" providerId="ADAL" clId="{E3DB2F8C-E37F-4C14-9061-20FFFCF9BDF2}" dt="2025-12-18T15:13:43.693" v="1728"/>
          <ac:spMkLst>
            <pc:docMk/>
            <pc:sldMk cId="2157458122" sldId="431"/>
            <ac:spMk id="2" creationId="{C83794E7-0C71-6061-5606-16439140476F}"/>
          </ac:spMkLst>
        </pc:spChg>
        <pc:spChg chg="add mod">
          <ac:chgData name="Giulia Maroncelli" userId="dc9fe2a4-a831-40e5-9263-f2c544c29e3b" providerId="ADAL" clId="{E3DB2F8C-E37F-4C14-9061-20FFFCF9BDF2}" dt="2025-12-18T15:15:07.408" v="1744"/>
          <ac:spMkLst>
            <pc:docMk/>
            <pc:sldMk cId="2157458122" sldId="431"/>
            <ac:spMk id="3" creationId="{29CAE4CB-608C-9D88-66E9-B47809963AFD}"/>
          </ac:spMkLst>
        </pc:spChg>
        <pc:spChg chg="add mod">
          <ac:chgData name="Giulia Maroncelli" userId="dc9fe2a4-a831-40e5-9263-f2c544c29e3b" providerId="ADAL" clId="{E3DB2F8C-E37F-4C14-9061-20FFFCF9BDF2}" dt="2025-12-18T15:16:16.317" v="1760"/>
          <ac:spMkLst>
            <pc:docMk/>
            <pc:sldMk cId="2157458122" sldId="431"/>
            <ac:spMk id="4" creationId="{D92527C8-21CF-249D-5940-8437FE902A92}"/>
          </ac:spMkLst>
        </pc:spChg>
        <pc:spChg chg="add mod">
          <ac:chgData name="Giulia Maroncelli" userId="dc9fe2a4-a831-40e5-9263-f2c544c29e3b" providerId="ADAL" clId="{E3DB2F8C-E37F-4C14-9061-20FFFCF9BDF2}" dt="2025-12-18T15:17:18.790" v="1773"/>
          <ac:spMkLst>
            <pc:docMk/>
            <pc:sldMk cId="2157458122" sldId="431"/>
            <ac:spMk id="5" creationId="{19ED4373-C697-B871-B560-C1A528E7D4DF}"/>
          </ac:spMkLst>
        </pc:spChg>
        <pc:spChg chg="add mod">
          <ac:chgData name="Giulia Maroncelli" userId="dc9fe2a4-a831-40e5-9263-f2c544c29e3b" providerId="ADAL" clId="{E3DB2F8C-E37F-4C14-9061-20FFFCF9BDF2}" dt="2025-12-18T15:18:02.130" v="1782"/>
          <ac:spMkLst>
            <pc:docMk/>
            <pc:sldMk cId="2157458122" sldId="431"/>
            <ac:spMk id="8" creationId="{2D37B4F8-1842-38B0-FA11-E5E16A7F81CC}"/>
          </ac:spMkLst>
        </pc:spChg>
        <pc:spChg chg="del">
          <ac:chgData name="Giulia Maroncelli" userId="dc9fe2a4-a831-40e5-9263-f2c544c29e3b" providerId="ADAL" clId="{E3DB2F8C-E37F-4C14-9061-20FFFCF9BDF2}" dt="2025-12-18T15:18:01.760" v="1781" actId="478"/>
          <ac:spMkLst>
            <pc:docMk/>
            <pc:sldMk cId="2157458122" sldId="431"/>
            <ac:spMk id="14" creationId="{B255903B-02C2-6A6F-ACB3-F50FA7B385BB}"/>
          </ac:spMkLst>
        </pc:spChg>
        <pc:spChg chg="del">
          <ac:chgData name="Giulia Maroncelli" userId="dc9fe2a4-a831-40e5-9263-f2c544c29e3b" providerId="ADAL" clId="{E3DB2F8C-E37F-4C14-9061-20FFFCF9BDF2}" dt="2025-12-18T15:13:43.260" v="1727" actId="478"/>
          <ac:spMkLst>
            <pc:docMk/>
            <pc:sldMk cId="2157458122" sldId="431"/>
            <ac:spMk id="45" creationId="{AA389797-9DE7-F737-6D00-5226E9B68163}"/>
          </ac:spMkLst>
        </pc:spChg>
        <pc:spChg chg="del">
          <ac:chgData name="Giulia Maroncelli" userId="dc9fe2a4-a831-40e5-9263-f2c544c29e3b" providerId="ADAL" clId="{E3DB2F8C-E37F-4C14-9061-20FFFCF9BDF2}" dt="2025-12-18T15:15:06.977" v="1743" actId="478"/>
          <ac:spMkLst>
            <pc:docMk/>
            <pc:sldMk cId="2157458122" sldId="431"/>
            <ac:spMk id="49" creationId="{BAE3B71C-773A-1B59-DF09-3719265A6887}"/>
          </ac:spMkLst>
        </pc:spChg>
        <pc:spChg chg="del">
          <ac:chgData name="Giulia Maroncelli" userId="dc9fe2a4-a831-40e5-9263-f2c544c29e3b" providerId="ADAL" clId="{E3DB2F8C-E37F-4C14-9061-20FFFCF9BDF2}" dt="2025-12-18T15:16:15.873" v="1759" actId="478"/>
          <ac:spMkLst>
            <pc:docMk/>
            <pc:sldMk cId="2157458122" sldId="431"/>
            <ac:spMk id="62" creationId="{BC214E4D-A451-87CA-D1D7-266CAA5B8B43}"/>
          </ac:spMkLst>
        </pc:spChg>
        <pc:spChg chg="del">
          <ac:chgData name="Giulia Maroncelli" userId="dc9fe2a4-a831-40e5-9263-f2c544c29e3b" providerId="ADAL" clId="{E3DB2F8C-E37F-4C14-9061-20FFFCF9BDF2}" dt="2025-12-18T15:17:18.408" v="1772" actId="478"/>
          <ac:spMkLst>
            <pc:docMk/>
            <pc:sldMk cId="2157458122" sldId="431"/>
            <ac:spMk id="72" creationId="{75DC84EC-5616-4603-0E01-98B9BC36B2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0236-021C-42BD-83A0-EA6E2A170981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0BE1A-51FA-4E8A-8BC0-C0282741AA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05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D1852-A201-4F2A-ACEE-DE4A58C992CE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Chapter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13075-5948-4027-87F0-FBB2D3F291D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17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intro.jpg">
            <a:extLst>
              <a:ext uri="{FF2B5EF4-FFF2-40B4-BE49-F238E27FC236}">
                <a16:creationId xmlns:a16="http://schemas.microsoft.com/office/drawing/2014/main" id="{A6CAB305-25B3-FF98-5488-47C97698A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" y="0"/>
            <a:ext cx="89995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56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42FA2-26F7-37F7-EFE1-6ACBB0F8E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6" y="3742178"/>
            <a:ext cx="9144000" cy="868219"/>
          </a:xfrm>
          <a:prstGeom prst="rect">
            <a:avLst/>
          </a:prstGeom>
        </p:spPr>
      </p:pic>
      <p:sp>
        <p:nvSpPr>
          <p:cNvPr id="5" name="Trapezium 4">
            <a:extLst>
              <a:ext uri="{FF2B5EF4-FFF2-40B4-BE49-F238E27FC236}">
                <a16:creationId xmlns:a16="http://schemas.microsoft.com/office/drawing/2014/main" id="{C550F3A6-9967-4670-6FEB-04C3997C14A2}"/>
              </a:ext>
            </a:extLst>
          </p:cNvPr>
          <p:cNvSpPr/>
          <p:nvPr userDrawn="1"/>
        </p:nvSpPr>
        <p:spPr>
          <a:xfrm>
            <a:off x="6433801" y="0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A03DA9-557E-E4AA-082C-5B1075A08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E8BFD9-C7FA-EB2C-77FC-34F7E2E94E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063" y="1856009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663E73-06CD-1049-4179-5FF7E0F5B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64" y="2576088"/>
            <a:ext cx="6184736" cy="720079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Presentation subtitle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89C1F09-8DAC-C59D-686F-7CBF72656A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ium 4">
            <a:extLst>
              <a:ext uri="{FF2B5EF4-FFF2-40B4-BE49-F238E27FC236}">
                <a16:creationId xmlns:a16="http://schemas.microsoft.com/office/drawing/2014/main" id="{14D70B29-0424-3B0B-B707-0156B2B46D2B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472EE99-D924-9A00-B39D-3A9EB1682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1" y="987574"/>
            <a:ext cx="6184736" cy="3744000"/>
          </a:xfrm>
          <a:prstGeom prst="rect">
            <a:avLst/>
          </a:prstGeom>
          <a:noFill/>
        </p:spPr>
        <p:txBody>
          <a:bodyPr vert="horz" lIns="0" numCol="1" anchor="ctr" anchorCtr="0">
            <a:normAutofit/>
          </a:bodyPr>
          <a:lstStyle>
            <a:lvl1pPr marL="0" indent="0" algn="l">
              <a:buFont typeface="+mj-lt"/>
              <a:buNone/>
              <a:defRPr sz="1800" b="0" i="0" cap="none" baseline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3457F3-1A78-F0BF-C325-99002F411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509EFC87-3FA5-7487-F2C3-9A2CF14E54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6184737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 – Click to add text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A5CDB777-5B81-0298-3B8F-381B7A09E5F2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B24B6-3417-0652-9BA9-6B019FF50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1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ium 4">
            <a:extLst>
              <a:ext uri="{FF2B5EF4-FFF2-40B4-BE49-F238E27FC236}">
                <a16:creationId xmlns:a16="http://schemas.microsoft.com/office/drawing/2014/main" id="{F9CAFD3F-589F-6F7B-EA4E-BDBB5B5D588F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81F67FC-FF00-93C4-65B3-E185BC04F0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519" y="1851671"/>
            <a:ext cx="6184737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2996C-86D5-A2B0-6390-68D970966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91B8932-E854-543B-A22E-C5F5C1B4A1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F21BCF-E50B-9170-6AD6-CC1F01298A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2583976"/>
            <a:ext cx="6184736" cy="720080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BE"/>
              <a:t>Click to add chapter subtitle</a:t>
            </a:r>
          </a:p>
        </p:txBody>
      </p:sp>
    </p:spTree>
    <p:extLst>
      <p:ext uri="{BB962C8B-B14F-4D97-AF65-F5344CB8AC3E}">
        <p14:creationId xmlns:p14="http://schemas.microsoft.com/office/powerpoint/2010/main" val="12617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3735F-C65F-02D5-8015-7B67E0A91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7840"/>
            <a:ext cx="9144000" cy="868219"/>
          </a:xfrm>
          <a:prstGeom prst="rect">
            <a:avLst/>
          </a:prstGeom>
        </p:spPr>
      </p:pic>
      <p:sp>
        <p:nvSpPr>
          <p:cNvPr id="4" name="Trapezium 4">
            <a:extLst>
              <a:ext uri="{FF2B5EF4-FFF2-40B4-BE49-F238E27FC236}">
                <a16:creationId xmlns:a16="http://schemas.microsoft.com/office/drawing/2014/main" id="{A81B1707-AA08-6511-D26D-8B15A7545D3D}"/>
              </a:ext>
            </a:extLst>
          </p:cNvPr>
          <p:cNvSpPr/>
          <p:nvPr userDrawn="1"/>
        </p:nvSpPr>
        <p:spPr>
          <a:xfrm>
            <a:off x="6436257" y="-4338"/>
            <a:ext cx="2710199" cy="5195991"/>
          </a:xfrm>
          <a:custGeom>
            <a:avLst/>
            <a:gdLst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3699030 w 4932040"/>
              <a:gd name="connsiteY2" fmla="*/ 0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4932040"/>
              <a:gd name="connsiteY0" fmla="*/ 5196192 h 5196192"/>
              <a:gd name="connsiteX1" fmla="*/ 1233010 w 4932040"/>
              <a:gd name="connsiteY1" fmla="*/ 0 h 5196192"/>
              <a:gd name="connsiteX2" fmla="*/ 2784630 w 4932040"/>
              <a:gd name="connsiteY2" fmla="*/ 11575 h 5196192"/>
              <a:gd name="connsiteX3" fmla="*/ 4932040 w 4932040"/>
              <a:gd name="connsiteY3" fmla="*/ 5196192 h 5196192"/>
              <a:gd name="connsiteX4" fmla="*/ 0 w 4932040"/>
              <a:gd name="connsiteY4" fmla="*/ 5196192 h 519619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96192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96192 h 5219342"/>
              <a:gd name="connsiteX0" fmla="*/ 0 w 2790724"/>
              <a:gd name="connsiteY0" fmla="*/ 5156407 h 5219342"/>
              <a:gd name="connsiteX1" fmla="*/ 1233010 w 2790724"/>
              <a:gd name="connsiteY1" fmla="*/ 0 h 5219342"/>
              <a:gd name="connsiteX2" fmla="*/ 2784630 w 2790724"/>
              <a:gd name="connsiteY2" fmla="*/ 11575 h 5219342"/>
              <a:gd name="connsiteX3" fmla="*/ 2790724 w 2790724"/>
              <a:gd name="connsiteY3" fmla="*/ 5219342 h 5219342"/>
              <a:gd name="connsiteX4" fmla="*/ 0 w 2790724"/>
              <a:gd name="connsiteY4" fmla="*/ 5156407 h 5219342"/>
              <a:gd name="connsiteX0" fmla="*/ 0 w 2798943"/>
              <a:gd name="connsiteY0" fmla="*/ 5156407 h 5195470"/>
              <a:gd name="connsiteX1" fmla="*/ 1233010 w 2798943"/>
              <a:gd name="connsiteY1" fmla="*/ 0 h 5195470"/>
              <a:gd name="connsiteX2" fmla="*/ 2784630 w 2798943"/>
              <a:gd name="connsiteY2" fmla="*/ 11575 h 5195470"/>
              <a:gd name="connsiteX3" fmla="*/ 2798943 w 2798943"/>
              <a:gd name="connsiteY3" fmla="*/ 5195470 h 5195470"/>
              <a:gd name="connsiteX4" fmla="*/ 0 w 2798943"/>
              <a:gd name="connsiteY4" fmla="*/ 5156407 h 5195470"/>
              <a:gd name="connsiteX0" fmla="*/ 0 w 2801482"/>
              <a:gd name="connsiteY0" fmla="*/ 5160747 h 5199810"/>
              <a:gd name="connsiteX1" fmla="*/ 1233010 w 2801482"/>
              <a:gd name="connsiteY1" fmla="*/ 4340 h 5199810"/>
              <a:gd name="connsiteX2" fmla="*/ 2801067 w 2801482"/>
              <a:gd name="connsiteY2" fmla="*/ 0 h 5199810"/>
              <a:gd name="connsiteX3" fmla="*/ 2798943 w 2801482"/>
              <a:gd name="connsiteY3" fmla="*/ 5199810 h 5199810"/>
              <a:gd name="connsiteX4" fmla="*/ 0 w 2801482"/>
              <a:gd name="connsiteY4" fmla="*/ 5160747 h 5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482" h="5199810">
                <a:moveTo>
                  <a:pt x="0" y="5160747"/>
                </a:moveTo>
                <a:lnTo>
                  <a:pt x="1233010" y="4340"/>
                </a:lnTo>
                <a:lnTo>
                  <a:pt x="2801067" y="0"/>
                </a:lnTo>
                <a:cubicBezTo>
                  <a:pt x="2803098" y="1735922"/>
                  <a:pt x="2796912" y="3463888"/>
                  <a:pt x="2798943" y="5199810"/>
                </a:cubicBezTo>
                <a:lnTo>
                  <a:pt x="0" y="5160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C5309-858C-A484-A6AD-F7F35856648D}"/>
              </a:ext>
            </a:extLst>
          </p:cNvPr>
          <p:cNvSpPr txBox="1"/>
          <p:nvPr userDrawn="1"/>
        </p:nvSpPr>
        <p:spPr>
          <a:xfrm>
            <a:off x="179513" y="1856620"/>
            <a:ext cx="3960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8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2885DBCA-26DF-063A-1EB1-56987EC94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131F16D-82D8-66D8-1317-BB959B3C4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16216" y="4868045"/>
            <a:ext cx="230425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Top secret • Secret • </a:t>
            </a:r>
            <a:r>
              <a:rPr lang="nl-BE" b="1">
                <a:solidFill>
                  <a:schemeClr val="tx2"/>
                </a:solidFill>
                <a:cs typeface="Calibri" panose="020F0502020204030204" pitchFamily="34" charset="0"/>
              </a:rPr>
              <a:t>Internal use only </a:t>
            </a:r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• Public 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20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E80F1-07C3-693E-DEC3-BBAA7225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3D863-2784-BDFB-5FBD-37520AD3F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6146C5FB-0B1D-5543-BCF5-B0719102EC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2BC68704-B601-38BA-4BA7-CB84333F0576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61A887CA-FD01-517C-FC6E-E314D0162C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5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0C6896-3567-DEF4-DD1A-8EF22C6D43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CD9BD-5EA0-4BBD-383A-FEBADE0A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51B370AA-FD15-2951-016E-1A714E91D9D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B75C3F32-A407-9EFD-C0EE-0250C0A39991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3A6CAB6B-8617-8581-DE6C-9C6F6B7F8F9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1520" y="987574"/>
            <a:ext cx="8640960" cy="3721518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6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206429-BC61-E959-606F-71F128FB3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0F1BCFF-7517-71BA-F25F-F6255231F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87259EA-9F96-B9B8-86B3-F4CA76B22CE8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BD3ED7BB-4473-42B8-6DD7-3C1F7AD95D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1520" y="65638"/>
            <a:ext cx="8640960" cy="598628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200" b="1" i="0" cap="none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AFC078DB-917F-4AA1-A9AD-39F96537AAF3}"/>
              </a:ext>
            </a:extLst>
          </p:cNvPr>
          <p:cNvSpPr/>
          <p:nvPr userDrawn="1"/>
        </p:nvSpPr>
        <p:spPr>
          <a:xfrm>
            <a:off x="251520" y="598323"/>
            <a:ext cx="576064" cy="101219"/>
          </a:xfrm>
          <a:custGeom>
            <a:avLst/>
            <a:gdLst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1014462 w 1014462"/>
              <a:gd name="connsiteY2" fmla="*/ 58171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014462"/>
              <a:gd name="connsiteY0" fmla="*/ 0 h 58171"/>
              <a:gd name="connsiteX1" fmla="*/ 1014462 w 1014462"/>
              <a:gd name="connsiteY1" fmla="*/ 0 h 58171"/>
              <a:gd name="connsiteX2" fmla="*/ 995412 w 1014462"/>
              <a:gd name="connsiteY2" fmla="*/ 54996 h 58171"/>
              <a:gd name="connsiteX3" fmla="*/ 0 w 1014462"/>
              <a:gd name="connsiteY3" fmla="*/ 58171 h 58171"/>
              <a:gd name="connsiteX4" fmla="*/ 0 w 1014462"/>
              <a:gd name="connsiteY4" fmla="*/ 0 h 58171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995412 w 1102886"/>
              <a:gd name="connsiteY2" fmla="*/ 58092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2886"/>
              <a:gd name="connsiteY0" fmla="*/ 3096 h 61267"/>
              <a:gd name="connsiteX1" fmla="*/ 1102886 w 1102886"/>
              <a:gd name="connsiteY1" fmla="*/ 0 h 61267"/>
              <a:gd name="connsiteX2" fmla="*/ 1047607 w 1102886"/>
              <a:gd name="connsiteY2" fmla="*/ 59189 h 61267"/>
              <a:gd name="connsiteX3" fmla="*/ 0 w 1102886"/>
              <a:gd name="connsiteY3" fmla="*/ 61267 h 61267"/>
              <a:gd name="connsiteX4" fmla="*/ 0 w 1102886"/>
              <a:gd name="connsiteY4" fmla="*/ 3096 h 61267"/>
              <a:gd name="connsiteX0" fmla="*/ 0 w 1106366"/>
              <a:gd name="connsiteY0" fmla="*/ 903 h 61267"/>
              <a:gd name="connsiteX1" fmla="*/ 1106366 w 1106366"/>
              <a:gd name="connsiteY1" fmla="*/ 0 h 61267"/>
              <a:gd name="connsiteX2" fmla="*/ 1051087 w 1106366"/>
              <a:gd name="connsiteY2" fmla="*/ 59189 h 61267"/>
              <a:gd name="connsiteX3" fmla="*/ 3480 w 1106366"/>
              <a:gd name="connsiteY3" fmla="*/ 61267 h 61267"/>
              <a:gd name="connsiteX4" fmla="*/ 0 w 1106366"/>
              <a:gd name="connsiteY4" fmla="*/ 903 h 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366" h="61267">
                <a:moveTo>
                  <a:pt x="0" y="903"/>
                </a:moveTo>
                <a:lnTo>
                  <a:pt x="1106366" y="0"/>
                </a:lnTo>
                <a:lnTo>
                  <a:pt x="1051087" y="59189"/>
                </a:lnTo>
                <a:lnTo>
                  <a:pt x="3480" y="61267"/>
                </a:lnTo>
                <a:lnTo>
                  <a:pt x="0" y="9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BF787DE1-08BD-92E2-120F-983BFE13A9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16017" y="987574"/>
            <a:ext cx="4175520" cy="3718897"/>
          </a:xfrm>
          <a:prstGeom prst="rect">
            <a:avLst/>
          </a:prstGeom>
          <a:noFill/>
        </p:spPr>
        <p:txBody>
          <a:bodyPr vert="horz" lIns="0" anchor="t" anchorCtr="0">
            <a:normAutofit/>
          </a:bodyPr>
          <a:lstStyle>
            <a:lvl1pPr algn="l">
              <a:buNone/>
              <a:defRPr sz="1800" b="0" i="0" cap="none" baseline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00150" indent="-285750">
              <a:buFont typeface="System Font Regular"/>
              <a:buChar char="–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57350" indent="-285750">
              <a:buFont typeface="System Font Regular"/>
              <a:buChar char="&gt;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114550" indent="-28575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>
              <a:buFont typeface="Courier New" panose="02070309020205020404" pitchFamily="49" charset="0"/>
              <a:buChar char="o"/>
              <a:defRPr sz="1600" b="0" i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6pPr>
          </a:lstStyle>
          <a:p>
            <a:r>
              <a:rPr lang="en-US"/>
              <a:t>Click to </a:t>
            </a:r>
            <a:r>
              <a:rPr lang="en-BE"/>
              <a:t>add text or insert graph or image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460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E7770-B347-9AC5-F422-98041CC54B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1925C80-3672-B207-935E-D22405495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661" r:id="rId3"/>
    <p:sldLayoutId id="2147483716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018DC1-1D32-31BD-0CD0-A0AF6D665CD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861504"/>
            <a:ext cx="815324" cy="17013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0FC662-99E4-3927-1798-681D6B4F4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2480" y="4750147"/>
            <a:ext cx="251520" cy="288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6563B4B-4410-459F-97AD-D0AEEE9266C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FAA29EA-8D20-19AB-4ACE-6896A0837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6096" y="4868045"/>
            <a:ext cx="3384376" cy="17013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 fontAlgn="b">
              <a:defRPr sz="900"/>
            </a:lvl1pPr>
          </a:lstStyle>
          <a:p>
            <a:r>
              <a:rPr lang="nl-BE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Chapter title • Internal use only</a:t>
            </a:r>
            <a:endParaRPr lang="en-US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04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4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38D32-4CB7-7287-C1A2-ADC096D3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FF010257-C84E-8BDD-39D0-3A6B5F3D8C33}"/>
              </a:ext>
            </a:extLst>
          </p:cNvPr>
          <p:cNvCxnSpPr>
            <a:cxnSpLocks/>
          </p:cNvCxnSpPr>
          <p:nvPr/>
        </p:nvCxnSpPr>
        <p:spPr>
          <a:xfrm>
            <a:off x="2892725" y="409242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C47DDD2-AC3F-60F3-70C8-12E57C058594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205F7806-C119-8D93-7AE0-B33D9CD1DB29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58A360-4F63-5B4F-5FAF-D3FF92A90B0D}"/>
              </a:ext>
            </a:extLst>
          </p:cNvPr>
          <p:cNvCxnSpPr>
            <a:cxnSpLocks/>
          </p:cNvCxnSpPr>
          <p:nvPr/>
        </p:nvCxnSpPr>
        <p:spPr>
          <a:xfrm>
            <a:off x="4057650" y="1533608"/>
            <a:ext cx="2250668" cy="24658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4528BFEB-D139-A157-030B-4B5859126E8F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32754B83-E2E6-1F0E-A171-162B9FBA42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C3E4393-402D-F597-2292-1BE9C6BA06EF}"/>
              </a:ext>
            </a:extLst>
          </p:cNvPr>
          <p:cNvSpPr/>
          <p:nvPr/>
        </p:nvSpPr>
        <p:spPr>
          <a:xfrm>
            <a:off x="279891" y="376637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58C87F4-4AD6-2DE6-1C67-DBBAB1E59441}"/>
              </a:ext>
            </a:extLst>
          </p:cNvPr>
          <p:cNvSpPr/>
          <p:nvPr/>
        </p:nvSpPr>
        <p:spPr>
          <a:xfrm>
            <a:off x="1418273" y="361063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8309B15-DF31-3E68-230D-1341A3DB4DCE}"/>
              </a:ext>
            </a:extLst>
          </p:cNvPr>
          <p:cNvSpPr txBox="1"/>
          <p:nvPr/>
        </p:nvSpPr>
        <p:spPr>
          <a:xfrm>
            <a:off x="1431327" y="35959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DE8296-EEC1-7C74-7922-B963A8E592B6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Fast delivery for an easy &amp;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 flexible installation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E9352C9-B33C-7397-00EE-AC95920C716F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E8FCD34F-BF26-DC7F-B721-454E63EE8F64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400B079-8527-877E-4A22-6168A01A9C42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7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CB65F2FF-BD25-C5EE-2727-6BF649495860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DB8C949A-A7F8-CBFC-F224-E107812EC3D4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D7FB458-515E-BEBA-9295-9F51B49C8E60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EF8742C-9231-0D7A-1928-EE2FB957F2EC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593FD9AC-1549-02A6-7542-E1E02CA2C26A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5718FFA-EBDA-DC14-36A2-216876BBCB8F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35AE1121-4CBD-333D-95C4-339205EE099B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C985B5E6-AE28-E71B-7CF6-F97BB197FA1A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7AD16D1-F287-0943-8BCB-F08A9B5E02A5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57265C0F-485F-BF72-B690-4BF81BFFB734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3466D6E-0573-C72F-7B89-A4747AC8D27E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FEB25B2-5E7B-4696-4719-12ADDC99A749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5FB95E7F-FCD0-2197-BBF3-A3D7A2BB5BB0}"/>
              </a:ext>
            </a:extLst>
          </p:cNvPr>
          <p:cNvSpPr/>
          <p:nvPr/>
        </p:nvSpPr>
        <p:spPr>
          <a:xfrm>
            <a:off x="6317825" y="376969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525A5D8C-6AAF-FAAD-1343-14294AED94B0}"/>
              </a:ext>
            </a:extLst>
          </p:cNvPr>
          <p:cNvSpPr/>
          <p:nvPr/>
        </p:nvSpPr>
        <p:spPr>
          <a:xfrm>
            <a:off x="7456207" y="361395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90F4A7E-53ED-CB8B-FC1B-A94342A20C5C}"/>
              </a:ext>
            </a:extLst>
          </p:cNvPr>
          <p:cNvSpPr txBox="1"/>
          <p:nvPr/>
        </p:nvSpPr>
        <p:spPr>
          <a:xfrm>
            <a:off x="7469261" y="359928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876FBD-8E2C-54C7-737A-2E0367435DD3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D55FA2-6DE5-6F5E-1037-F1DC18486641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F9A688-168E-C990-A191-3CD4E460DB7D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7684836-7EB3-15B2-F08B-2A77E70AEBC4}"/>
              </a:ext>
            </a:extLst>
          </p:cNvPr>
          <p:cNvSpPr txBox="1"/>
          <p:nvPr/>
        </p:nvSpPr>
        <p:spPr>
          <a:xfrm>
            <a:off x="6210936" y="3849246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Reducing maintenance costs while enabling more efficient operation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7DB832-0E5D-7FD4-2385-0B0E082C8D27}"/>
              </a:ext>
            </a:extLst>
          </p:cNvPr>
          <p:cNvSpPr txBox="1"/>
          <p:nvPr/>
        </p:nvSpPr>
        <p:spPr>
          <a:xfrm>
            <a:off x="173494" y="3918451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Reliable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and cost-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effective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solution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266E6A-8662-3BC9-7052-8CA17AA019F4}"/>
              </a:ext>
            </a:extLst>
          </p:cNvPr>
          <p:cNvSpPr txBox="1"/>
          <p:nvPr/>
        </p:nvSpPr>
        <p:spPr>
          <a:xfrm>
            <a:off x="173494" y="3052108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Eurovent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-certified reliability</a:t>
            </a:r>
          </a:p>
        </p:txBody>
      </p:sp>
      <p:pic>
        <p:nvPicPr>
          <p:cNvPr id="24" name="Immagine 23" descr="Immagine che contiene schermata, Elementi grafici, cerchio, oscurità&#10;&#10;Il contenuto generato dall'IA potrebbe non essere corretto.">
            <a:extLst>
              <a:ext uri="{FF2B5EF4-FFF2-40B4-BE49-F238E27FC236}">
                <a16:creationId xmlns:a16="http://schemas.microsoft.com/office/drawing/2014/main" id="{216D3C84-3B1C-8A32-3CCA-AF21FCEE3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764" y="1623648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8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50248-997A-FF34-9AC2-5C202AAF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55F0F670-05B6-A5DB-B9A8-341EE92249E5}"/>
              </a:ext>
            </a:extLst>
          </p:cNvPr>
          <p:cNvCxnSpPr>
            <a:cxnSpLocks/>
          </p:cNvCxnSpPr>
          <p:nvPr/>
        </p:nvCxnSpPr>
        <p:spPr>
          <a:xfrm>
            <a:off x="2892725" y="409242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ACA12F70-5FCE-143C-9303-621203E57857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F55B6B37-C9D6-2016-2338-9098AC15FBA2}"/>
              </a:ext>
            </a:extLst>
          </p:cNvPr>
          <p:cNvCxnSpPr>
            <a:cxnSpLocks/>
          </p:cNvCxnSpPr>
          <p:nvPr/>
        </p:nvCxnSpPr>
        <p:spPr>
          <a:xfrm>
            <a:off x="2859450" y="2377609"/>
            <a:ext cx="3458375" cy="1297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65E011E-D89E-30A7-A842-D55CF22EF4AE}"/>
              </a:ext>
            </a:extLst>
          </p:cNvPr>
          <p:cNvCxnSpPr>
            <a:cxnSpLocks/>
          </p:cNvCxnSpPr>
          <p:nvPr/>
        </p:nvCxnSpPr>
        <p:spPr>
          <a:xfrm>
            <a:off x="2883218" y="153983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620FD93F-E68E-09D5-6207-9FAA4BC17ED1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448180F7-86B3-B321-3E0F-E6A4A0CC64E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E7E8F1-9489-B35C-62BD-E0814556D500}"/>
              </a:ext>
            </a:extLst>
          </p:cNvPr>
          <p:cNvSpPr txBox="1"/>
          <p:nvPr/>
        </p:nvSpPr>
        <p:spPr>
          <a:xfrm>
            <a:off x="173494" y="1355140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Optimized Indoor Air Quality with performance monitoring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9CA0872-C137-2DF3-BF68-8A6A12869D5D}"/>
              </a:ext>
            </a:extLst>
          </p:cNvPr>
          <p:cNvSpPr/>
          <p:nvPr/>
        </p:nvSpPr>
        <p:spPr>
          <a:xfrm>
            <a:off x="279891" y="125255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BE0C888-3EA0-D5F5-9602-9BE758388D16}"/>
              </a:ext>
            </a:extLst>
          </p:cNvPr>
          <p:cNvSpPr/>
          <p:nvPr/>
        </p:nvSpPr>
        <p:spPr>
          <a:xfrm>
            <a:off x="1418273" y="109682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E68A54-7817-8B61-79D7-AF44F1917EF8}"/>
              </a:ext>
            </a:extLst>
          </p:cNvPr>
          <p:cNvSpPr txBox="1"/>
          <p:nvPr/>
        </p:nvSpPr>
        <p:spPr>
          <a:xfrm>
            <a:off x="1431327" y="108215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8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4115FCE-FC5D-8FE5-25EA-3E721DD19DCF}"/>
              </a:ext>
            </a:extLst>
          </p:cNvPr>
          <p:cNvSpPr/>
          <p:nvPr/>
        </p:nvSpPr>
        <p:spPr>
          <a:xfrm>
            <a:off x="279891" y="376637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87DC927-1DC5-51C1-6086-13454F011DFE}"/>
              </a:ext>
            </a:extLst>
          </p:cNvPr>
          <p:cNvSpPr/>
          <p:nvPr/>
        </p:nvSpPr>
        <p:spPr>
          <a:xfrm>
            <a:off x="1418273" y="361063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11F84E0-3FAB-2F6A-A5C7-A1C160B01F53}"/>
              </a:ext>
            </a:extLst>
          </p:cNvPr>
          <p:cNvSpPr txBox="1"/>
          <p:nvPr/>
        </p:nvSpPr>
        <p:spPr>
          <a:xfrm>
            <a:off x="1431327" y="35959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A23610D-C11F-AF5A-3D89-9E6CAC8119F1}"/>
              </a:ext>
            </a:extLst>
          </p:cNvPr>
          <p:cNvSpPr/>
          <p:nvPr/>
        </p:nvSpPr>
        <p:spPr>
          <a:xfrm>
            <a:off x="279891" y="208461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E052DD04-003A-2811-92D5-676367BA5A6A}"/>
              </a:ext>
            </a:extLst>
          </p:cNvPr>
          <p:cNvSpPr/>
          <p:nvPr/>
        </p:nvSpPr>
        <p:spPr>
          <a:xfrm>
            <a:off x="1418273" y="192887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EAD9D83-1349-D191-A290-D9A8BAECAD8E}"/>
              </a:ext>
            </a:extLst>
          </p:cNvPr>
          <p:cNvSpPr txBox="1"/>
          <p:nvPr/>
        </p:nvSpPr>
        <p:spPr>
          <a:xfrm>
            <a:off x="1431327" y="191420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7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27133C07-CFC3-A53D-847B-D686DC6BD09D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D968111A-BBF9-FB22-7278-7D3F97BF0B82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862317A-0A4C-12DC-E559-BCA30985E6E4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972F1D8-4430-B65F-8303-31B966161AAB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6B034458-C0B3-BA65-1D86-EF61FE3F131B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B50DB71-E7C0-43A8-E5F0-660FE5D84D6C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6C063F01-FF4C-A7DE-E08E-B38EEDB6FB0A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5B9894BA-2680-25AB-F8AB-CCB90FE32768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E232FDB-FB32-A192-63DA-2CA3ADC794A6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E048835-032B-9679-4A52-1CC420860508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92DA1620-A717-3CD1-E07C-9576A519AABF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05E4C297-EFB1-73EB-2585-0EC06C4A9F98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A432F2A4-6A0F-4397-1D5C-63FC002DE2E8}"/>
              </a:ext>
            </a:extLst>
          </p:cNvPr>
          <p:cNvSpPr/>
          <p:nvPr/>
        </p:nvSpPr>
        <p:spPr>
          <a:xfrm>
            <a:off x="6317825" y="376969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676C90F7-BFAD-2781-AA4C-A7CC1F426969}"/>
              </a:ext>
            </a:extLst>
          </p:cNvPr>
          <p:cNvSpPr/>
          <p:nvPr/>
        </p:nvSpPr>
        <p:spPr>
          <a:xfrm>
            <a:off x="7456207" y="361395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12BB9277-4042-6C0F-3799-15C9BDCFC1DB}"/>
              </a:ext>
            </a:extLst>
          </p:cNvPr>
          <p:cNvSpPr txBox="1"/>
          <p:nvPr/>
        </p:nvSpPr>
        <p:spPr>
          <a:xfrm>
            <a:off x="7469261" y="359928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D746F2-1783-9AF7-04E2-060A1EAE2E7D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5176FC-3599-F773-0478-0ED0494367CE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A2B842-BD0D-21EE-5383-9280BBD957C3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E49A0F-B86D-4AE2-70AD-07BC75B50F6F}"/>
              </a:ext>
            </a:extLst>
          </p:cNvPr>
          <p:cNvSpPr txBox="1"/>
          <p:nvPr/>
        </p:nvSpPr>
        <p:spPr>
          <a:xfrm>
            <a:off x="6210936" y="3849246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Reducing maintenance costs while enabling more efficient operation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A7A9F91-1CA0-7DD0-0289-D35FC5D31560}"/>
              </a:ext>
            </a:extLst>
          </p:cNvPr>
          <p:cNvSpPr txBox="1"/>
          <p:nvPr/>
        </p:nvSpPr>
        <p:spPr>
          <a:xfrm>
            <a:off x="173494" y="3918451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Reliable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and cost-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effective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solution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485F2DD-0574-0836-BE8A-7CFCE6697ADF}"/>
              </a:ext>
            </a:extLst>
          </p:cNvPr>
          <p:cNvSpPr txBox="1"/>
          <p:nvPr/>
        </p:nvSpPr>
        <p:spPr>
          <a:xfrm>
            <a:off x="173494" y="3052108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Eurovent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-certified reliability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D0E979-469A-89F2-CCF2-CE717B5963C3}"/>
              </a:ext>
            </a:extLst>
          </p:cNvPr>
          <p:cNvSpPr txBox="1"/>
          <p:nvPr/>
        </p:nvSpPr>
        <p:spPr>
          <a:xfrm>
            <a:off x="163966" y="2171059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Fast delivery for an easy &amp;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 flexible installation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Immagine 23" descr="Immagine che contiene schermata, linea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3AF9E9DC-F634-F8D8-7D68-74A0737B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56" y="1607133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6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205B0-7317-10D1-DFD2-2E36C8E2B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801" y="786691"/>
            <a:ext cx="5243599" cy="960466"/>
          </a:xfrm>
        </p:spPr>
        <p:txBody>
          <a:bodyPr/>
          <a:lstStyle/>
          <a:p>
            <a:r>
              <a:rPr lang="it-IT" sz="3200" dirty="0"/>
              <a:t>New Daikin AHU range:</a:t>
            </a:r>
          </a:p>
          <a:p>
            <a:r>
              <a:rPr lang="it-IT" sz="3200" b="1" dirty="0">
                <a:solidFill>
                  <a:srgbClr val="0097E0"/>
                </a:solidFill>
              </a:rPr>
              <a:t>Compact R</a:t>
            </a:r>
            <a:endParaRPr lang="en-BE" sz="3200" b="1" dirty="0">
              <a:solidFill>
                <a:srgbClr val="0097E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BC6829-6583-4CA7-0980-BDC10A7F5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801" y="1842736"/>
            <a:ext cx="6184736" cy="720079"/>
          </a:xfrm>
        </p:spPr>
        <p:txBody>
          <a:bodyPr/>
          <a:lstStyle/>
          <a:p>
            <a:r>
              <a:rPr lang="en-US" sz="1800" dirty="0"/>
              <a:t>Smart design, robust engineering &amp; </a:t>
            </a:r>
          </a:p>
          <a:p>
            <a:r>
              <a:rPr lang="en-US" sz="1800" dirty="0"/>
              <a:t>certified performance</a:t>
            </a:r>
            <a:endParaRPr lang="en-BE" sz="18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52BE0-3D10-54B8-50C5-F22AAB126290}"/>
              </a:ext>
            </a:extLst>
          </p:cNvPr>
          <p:cNvSpPr txBox="1"/>
          <p:nvPr/>
        </p:nvSpPr>
        <p:spPr>
          <a:xfrm>
            <a:off x="133206" y="3242455"/>
            <a:ext cx="372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tx2"/>
                </a:solidFill>
                <a:latin typeface="+mj-lt"/>
              </a:rPr>
              <a:t>The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complete solution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for</a:t>
            </a:r>
            <a:r>
              <a:rPr lang="en-US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+mj-lt"/>
              </a:rPr>
              <a:t>modern ventilation</a:t>
            </a:r>
            <a:endParaRPr lang="it-IT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Immagine 3" descr="Immagine che contiene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23FB2724-3803-3299-EC3F-226A2A38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69" y="845524"/>
            <a:ext cx="6011725" cy="338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80DDC-FB2D-0A94-5E53-1A6F1103E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89B7A305-400E-8554-2C22-79E9C2E4E9A4}"/>
              </a:ext>
            </a:extLst>
          </p:cNvPr>
          <p:cNvSpPr/>
          <p:nvPr/>
        </p:nvSpPr>
        <p:spPr>
          <a:xfrm>
            <a:off x="2560435" y="920644"/>
            <a:ext cx="3549742" cy="3414865"/>
          </a:xfrm>
          <a:prstGeom prst="ellipse">
            <a:avLst/>
          </a:prstGeom>
          <a:noFill/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12E1068-B364-D2FD-EE21-13EF75017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Immagine 1" descr="Immagine che contiene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8FE47FB9-A839-C108-2855-722D9409E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5" y="1350399"/>
            <a:ext cx="4342582" cy="24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35A4C-A71B-7E7B-48AC-75CB3A4F1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155BD1F-DC61-6967-D8BB-D91D9711DB8D}"/>
              </a:ext>
            </a:extLst>
          </p:cNvPr>
          <p:cNvCxnSpPr>
            <a:cxnSpLocks/>
          </p:cNvCxnSpPr>
          <p:nvPr/>
        </p:nvCxnSpPr>
        <p:spPr>
          <a:xfrm>
            <a:off x="4016829" y="1558266"/>
            <a:ext cx="229148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C09D28D-A136-E1CF-6765-7B9E7C46B4F0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240BEE47-C636-9E3D-8F72-B664E5DB0B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09C3CEB-CF30-09E9-3009-62FF01952DE6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872226A-8EF1-F6DF-6733-5C4548F1DB2D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0AFADA87-7BD2-C224-0296-1F8D6BD256E7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5BF52B7-1E94-62D1-3891-D1DB13ED2370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pic>
        <p:nvPicPr>
          <p:cNvPr id="82" name="Immagine 81" descr="Immagine che contiene Elementi grafici, oscurità, nero, design&#10;&#10;Il contenuto generato dall'IA potrebbe non essere corretto.">
            <a:extLst>
              <a:ext uri="{FF2B5EF4-FFF2-40B4-BE49-F238E27FC236}">
                <a16:creationId xmlns:a16="http://schemas.microsoft.com/office/drawing/2014/main" id="{34C29884-D9B7-87A1-CBC6-3E2263EB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9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56CBD-5B0A-6FF4-9EF5-9E0E8966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800B515E-B770-D0C7-AAA6-5EB07E17F4F8}"/>
              </a:ext>
            </a:extLst>
          </p:cNvPr>
          <p:cNvCxnSpPr>
            <a:cxnSpLocks/>
          </p:cNvCxnSpPr>
          <p:nvPr/>
        </p:nvCxnSpPr>
        <p:spPr>
          <a:xfrm>
            <a:off x="3298371" y="2390580"/>
            <a:ext cx="301945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649D84-768B-E7CF-1C7A-FCB5654D56CB}"/>
              </a:ext>
            </a:extLst>
          </p:cNvPr>
          <p:cNvCxnSpPr>
            <a:cxnSpLocks/>
          </p:cNvCxnSpPr>
          <p:nvPr/>
        </p:nvCxnSpPr>
        <p:spPr>
          <a:xfrm>
            <a:off x="4041321" y="1558266"/>
            <a:ext cx="2266997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EF493F77-D49C-E143-E5A3-B8B85450FF92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B74D7ABE-0E3C-83DF-175D-6FFB94BD62A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EB938A08-F933-1E28-1BA0-23C8EEFA9DAE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E2F4ABF-4DDF-5F96-EF94-DDAF3FEFF4EF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C9F769B-E5F4-F1FF-AC4F-23EBD8BB79BB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0654276-107E-2131-1A5E-1C8A21A085F1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770F90F5-AEBE-ECFB-867E-AE247DA56047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E667369-0E0E-5419-B9D6-D223B823D7CE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3D5E25B-77AD-12A5-DAD6-4D1C036B79A6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7C096B-62F7-9858-8569-C7CF4FF9095E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Immagine 7" descr="Immagine che contiene schermata, Elementi grafici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8A36FB0F-D3BA-6B90-6AA2-1FD61471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9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B74D-2EA0-D834-0053-093683EE0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4778BAB2-B9D1-B854-23CA-AE84963F4741}"/>
              </a:ext>
            </a:extLst>
          </p:cNvPr>
          <p:cNvCxnSpPr>
            <a:cxnSpLocks/>
          </p:cNvCxnSpPr>
          <p:nvPr/>
        </p:nvCxnSpPr>
        <p:spPr>
          <a:xfrm>
            <a:off x="3314700" y="3222106"/>
            <a:ext cx="2982633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D0A02FF-D3DC-C554-A56B-871979E47457}"/>
              </a:ext>
            </a:extLst>
          </p:cNvPr>
          <p:cNvCxnSpPr>
            <a:cxnSpLocks/>
          </p:cNvCxnSpPr>
          <p:nvPr/>
        </p:nvCxnSpPr>
        <p:spPr>
          <a:xfrm>
            <a:off x="3404507" y="2390580"/>
            <a:ext cx="291331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CF33B25-7600-BEE3-2E4A-9D3A88AEC85F}"/>
              </a:ext>
            </a:extLst>
          </p:cNvPr>
          <p:cNvCxnSpPr>
            <a:cxnSpLocks/>
          </p:cNvCxnSpPr>
          <p:nvPr/>
        </p:nvCxnSpPr>
        <p:spPr>
          <a:xfrm>
            <a:off x="4131129" y="1558266"/>
            <a:ext cx="217718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5C7C90E-0E83-E10C-503C-2BCF91F0FB46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B0CFEBD-FBAE-4BB3-D2FC-883A4BEFCD9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CF876256-325A-645B-D574-9CBF64798578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D75B2182-4BD6-D74C-80F6-682DEE2ACA62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244E3B0-3D3B-BBC1-E327-A1910EE3558C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BC861759-BDF6-1F05-1375-1F613CD0D8FF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88823E00-C645-0E4E-016B-68D03B6F60E2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E858105-9F05-30EC-D720-B4A987D19F29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5E818B90-E45B-14A8-0A92-C591ED51B9A8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432075DF-D41F-AA5D-19B5-CAC04FA60272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EDBDEC15-CD76-0093-0346-9FB6079908F6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F9147C4-2DE7-B886-8ADA-954E837B2B7B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13E7C-D96C-E3B9-4FF5-6E4267F954DD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9D28CB-3B08-A295-29A5-E27F60728E96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Immagine 12" descr="Immagine che contiene clipart, cartone animato, Arte bambini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2F7B7CD-942E-40D0-253C-AE7E5BEA1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05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41BCC-5A3E-4542-178B-9B1B09A25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F12264B3-1247-7C49-B3F4-2232F57E5811}"/>
              </a:ext>
            </a:extLst>
          </p:cNvPr>
          <p:cNvCxnSpPr>
            <a:cxnSpLocks/>
          </p:cNvCxnSpPr>
          <p:nvPr/>
        </p:nvCxnSpPr>
        <p:spPr>
          <a:xfrm>
            <a:off x="3935186" y="4110856"/>
            <a:ext cx="2382639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A2590C20-658A-EA18-A588-5E99E041EF1B}"/>
              </a:ext>
            </a:extLst>
          </p:cNvPr>
          <p:cNvCxnSpPr>
            <a:cxnSpLocks/>
          </p:cNvCxnSpPr>
          <p:nvPr/>
        </p:nvCxnSpPr>
        <p:spPr>
          <a:xfrm>
            <a:off x="3290207" y="3151414"/>
            <a:ext cx="3007126" cy="70692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6852D26C-DEBD-B369-35F9-35B3B0808F9F}"/>
              </a:ext>
            </a:extLst>
          </p:cNvPr>
          <p:cNvCxnSpPr>
            <a:cxnSpLocks/>
          </p:cNvCxnSpPr>
          <p:nvPr/>
        </p:nvCxnSpPr>
        <p:spPr>
          <a:xfrm>
            <a:off x="3347357" y="2390580"/>
            <a:ext cx="297046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EA1AD88-2162-F4C3-A3FE-E754E6144BE7}"/>
              </a:ext>
            </a:extLst>
          </p:cNvPr>
          <p:cNvCxnSpPr>
            <a:cxnSpLocks/>
          </p:cNvCxnSpPr>
          <p:nvPr/>
        </p:nvCxnSpPr>
        <p:spPr>
          <a:xfrm>
            <a:off x="4122964" y="1558266"/>
            <a:ext cx="2185354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F2E2BFD0-08A5-AF62-5BCA-D803582C92C4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269C6F0-2C3B-5D46-DCC0-F8C969E7CF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7EAD6B8E-B13E-B885-C225-1D5D670B67FC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DFFA57DC-8FB7-36B0-3279-12CC8C8E6BB2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02562C5-E3DF-68F9-44F1-8304EBDD59F3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9905CC34-EF40-4B58-4BB3-FB9E9ADCBACA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A88D6F6-5886-F859-11C3-FE3251E63FDF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5BD1E05-940C-5620-6E66-27AE3CA278FF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8358333F-322C-84AA-06F4-96C3361C734C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340EFC5-D3BE-9A70-A306-01DAC5964CB4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CC80F629-E05F-39B9-7BDA-0B8C6242D317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F5565DAC-28B5-C358-0311-D80C86899325}"/>
              </a:ext>
            </a:extLst>
          </p:cNvPr>
          <p:cNvSpPr txBox="1"/>
          <p:nvPr/>
        </p:nvSpPr>
        <p:spPr>
          <a:xfrm>
            <a:off x="6210936" y="3849246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Reducing maintenance costs while enabling more efficient operation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0E45DD12-67E4-8705-476E-A848B6A73F45}"/>
              </a:ext>
            </a:extLst>
          </p:cNvPr>
          <p:cNvSpPr/>
          <p:nvPr/>
        </p:nvSpPr>
        <p:spPr>
          <a:xfrm>
            <a:off x="6317825" y="376969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5AA60FD2-F5AC-3935-C066-0A52A8E61353}"/>
              </a:ext>
            </a:extLst>
          </p:cNvPr>
          <p:cNvSpPr/>
          <p:nvPr/>
        </p:nvSpPr>
        <p:spPr>
          <a:xfrm>
            <a:off x="7456207" y="361395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935F0D79-21AF-3FCA-EF45-C3A87BC3413A}"/>
              </a:ext>
            </a:extLst>
          </p:cNvPr>
          <p:cNvSpPr txBox="1"/>
          <p:nvPr/>
        </p:nvSpPr>
        <p:spPr>
          <a:xfrm>
            <a:off x="7469261" y="359928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8E4069D-147F-A779-3A1E-570C01BA7CAF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1B3B414-4844-6300-96D7-541463C2AE2D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6778023-5287-D34B-C8B9-EBE90655EE5B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9" name="Immagine 28" descr="Immagine che contiene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0A3DF833-B2BA-1489-B97D-80216905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39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016B4-E2FB-63FB-4CEF-5094BEE9C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2FB07E2D-4921-72E3-DC8F-1840ED34D9EC}"/>
              </a:ext>
            </a:extLst>
          </p:cNvPr>
          <p:cNvCxnSpPr>
            <a:cxnSpLocks/>
          </p:cNvCxnSpPr>
          <p:nvPr/>
        </p:nvCxnSpPr>
        <p:spPr>
          <a:xfrm>
            <a:off x="2892725" y="409242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2D165FE-F3B3-2F88-90D8-907649591D1F}"/>
              </a:ext>
            </a:extLst>
          </p:cNvPr>
          <p:cNvCxnSpPr>
            <a:cxnSpLocks/>
          </p:cNvCxnSpPr>
          <p:nvPr/>
        </p:nvCxnSpPr>
        <p:spPr>
          <a:xfrm>
            <a:off x="3167743" y="3222106"/>
            <a:ext cx="3129590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6BB5A310-47FF-9836-219A-3CD33694550E}"/>
              </a:ext>
            </a:extLst>
          </p:cNvPr>
          <p:cNvCxnSpPr>
            <a:cxnSpLocks/>
          </p:cNvCxnSpPr>
          <p:nvPr/>
        </p:nvCxnSpPr>
        <p:spPr>
          <a:xfrm>
            <a:off x="3575957" y="2390580"/>
            <a:ext cx="274186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2041211-E106-C5D5-802A-227647C20ADE}"/>
              </a:ext>
            </a:extLst>
          </p:cNvPr>
          <p:cNvCxnSpPr>
            <a:cxnSpLocks/>
          </p:cNvCxnSpPr>
          <p:nvPr/>
        </p:nvCxnSpPr>
        <p:spPr>
          <a:xfrm>
            <a:off x="4114800" y="1558266"/>
            <a:ext cx="219351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C1E962A8-8CCB-225E-E907-0D2F574128FB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0D8B42E-B3EE-FEC4-AE38-3FAE18E72D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87DFA3-41EB-5D2A-4EC6-AD54C2C009E2}"/>
              </a:ext>
            </a:extLst>
          </p:cNvPr>
          <p:cNvSpPr txBox="1"/>
          <p:nvPr/>
        </p:nvSpPr>
        <p:spPr>
          <a:xfrm>
            <a:off x="173494" y="3918451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Reliable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and cost-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effective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solution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4F2CC2D-B9F8-1935-BCA4-38A6CDBAF6C1}"/>
              </a:ext>
            </a:extLst>
          </p:cNvPr>
          <p:cNvSpPr/>
          <p:nvPr/>
        </p:nvSpPr>
        <p:spPr>
          <a:xfrm>
            <a:off x="279891" y="376637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05643B0-BF1C-A5C0-5331-229A0FE04127}"/>
              </a:ext>
            </a:extLst>
          </p:cNvPr>
          <p:cNvSpPr/>
          <p:nvPr/>
        </p:nvSpPr>
        <p:spPr>
          <a:xfrm>
            <a:off x="1418273" y="361063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CF66F0-597A-E1A7-D809-BBFA4FB64540}"/>
              </a:ext>
            </a:extLst>
          </p:cNvPr>
          <p:cNvSpPr txBox="1"/>
          <p:nvPr/>
        </p:nvSpPr>
        <p:spPr>
          <a:xfrm>
            <a:off x="1431327" y="35959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744DF3A2-6201-B9DF-53F8-6E443942F1DE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EC2679B3-E091-3BAA-14A3-2766A605DF91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51F01D6-4DF4-60F3-4B37-5FEC7682025B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0D4D53D1-3FB2-77D2-61BD-09070C187D1A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91503C21-D81B-ED27-8F05-2F3FB7B67BCC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17228D70-2199-C15E-E18E-B6A966CEDD44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EFB36055-114E-6227-51F9-BECF17102512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49787753-8EC8-4D4C-75D2-727BB2EEF2EB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9E83C661-4E64-3482-590B-41A744E8B654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859039AE-512B-589A-6241-B89A803AD0AF}"/>
              </a:ext>
            </a:extLst>
          </p:cNvPr>
          <p:cNvSpPr/>
          <p:nvPr/>
        </p:nvSpPr>
        <p:spPr>
          <a:xfrm>
            <a:off x="6317825" y="376969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C32D97BA-DD06-21AD-83FB-EC0E5994C063}"/>
              </a:ext>
            </a:extLst>
          </p:cNvPr>
          <p:cNvSpPr/>
          <p:nvPr/>
        </p:nvSpPr>
        <p:spPr>
          <a:xfrm>
            <a:off x="7456207" y="361395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ECD57BAE-A575-7509-8251-8D6CE99B14A4}"/>
              </a:ext>
            </a:extLst>
          </p:cNvPr>
          <p:cNvSpPr txBox="1"/>
          <p:nvPr/>
        </p:nvSpPr>
        <p:spPr>
          <a:xfrm>
            <a:off x="7469261" y="359928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CA4D72-73CB-2118-0011-264F958B3212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DC77C8-46A5-A3CB-8A06-A6108111AD1F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7B65E2-43D5-98B5-26E3-88EC75552205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9D4E38-9F61-E849-BFEE-51471EF045EB}"/>
              </a:ext>
            </a:extLst>
          </p:cNvPr>
          <p:cNvSpPr txBox="1"/>
          <p:nvPr/>
        </p:nvSpPr>
        <p:spPr>
          <a:xfrm>
            <a:off x="6210936" y="3849246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Reducing maintenance costs while enabling more efficient operation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Immagine 23" descr="Immagine che contiene schermata, oscurità&#10;&#10;Il contenuto generato dall'IA potrebbe non essere corretto.">
            <a:extLst>
              <a:ext uri="{FF2B5EF4-FFF2-40B4-BE49-F238E27FC236}">
                <a16:creationId xmlns:a16="http://schemas.microsoft.com/office/drawing/2014/main" id="{F028493A-6440-5EF9-41EC-06C9FA6E7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1" y="1519312"/>
            <a:ext cx="2542037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3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50D95-4961-BB9F-8978-A0AC75EFB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64F09D8D-681F-C5D1-A81E-0CA8EEC9E63D}"/>
              </a:ext>
            </a:extLst>
          </p:cNvPr>
          <p:cNvCxnSpPr>
            <a:cxnSpLocks/>
          </p:cNvCxnSpPr>
          <p:nvPr/>
        </p:nvCxnSpPr>
        <p:spPr>
          <a:xfrm>
            <a:off x="2892725" y="409242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C3E30361-1C80-E32A-393F-6B80F1B84396}"/>
              </a:ext>
            </a:extLst>
          </p:cNvPr>
          <p:cNvCxnSpPr>
            <a:cxnSpLocks/>
          </p:cNvCxnSpPr>
          <p:nvPr/>
        </p:nvCxnSpPr>
        <p:spPr>
          <a:xfrm>
            <a:off x="2872233" y="3203675"/>
            <a:ext cx="3425100" cy="18431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A74E3CB8-F2F8-A036-5EFB-F2509AB83BBA}"/>
              </a:ext>
            </a:extLst>
          </p:cNvPr>
          <p:cNvCxnSpPr>
            <a:cxnSpLocks/>
          </p:cNvCxnSpPr>
          <p:nvPr/>
        </p:nvCxnSpPr>
        <p:spPr>
          <a:xfrm>
            <a:off x="3175907" y="2390580"/>
            <a:ext cx="3141918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33B1716-3705-94EB-05BF-ADD9606A116C}"/>
              </a:ext>
            </a:extLst>
          </p:cNvPr>
          <p:cNvCxnSpPr>
            <a:cxnSpLocks/>
          </p:cNvCxnSpPr>
          <p:nvPr/>
        </p:nvCxnSpPr>
        <p:spPr>
          <a:xfrm>
            <a:off x="3967843" y="1558266"/>
            <a:ext cx="2340475" cy="0"/>
          </a:xfrm>
          <a:prstGeom prst="line">
            <a:avLst/>
          </a:prstGeom>
          <a:ln w="19050">
            <a:solidFill>
              <a:srgbClr val="009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765DB29E-B056-D53B-9623-E196DC7FCA7A}"/>
              </a:ext>
            </a:extLst>
          </p:cNvPr>
          <p:cNvSpPr/>
          <p:nvPr/>
        </p:nvSpPr>
        <p:spPr>
          <a:xfrm>
            <a:off x="3076195" y="1324810"/>
            <a:ext cx="3023575" cy="31397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57191D59-4B90-2A67-C86B-113AE8FFD7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1368" y="0"/>
            <a:ext cx="6184737" cy="598628"/>
          </a:xfrm>
        </p:spPr>
        <p:txBody>
          <a:bodyPr lIns="0" tIns="45720" rIns="91440" bIns="45720" anchor="b">
            <a:noAutofit/>
          </a:bodyPr>
          <a:lstStyle/>
          <a:p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8 good </a:t>
            </a:r>
            <a:r>
              <a:rPr lang="it-IT" sz="2800" dirty="0" err="1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reasons</a:t>
            </a:r>
            <a:r>
              <a:rPr lang="it-IT" sz="2800" dirty="0">
                <a:solidFill>
                  <a:srgbClr val="0097E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800" dirty="0">
                <a:latin typeface="Calibri"/>
                <a:ea typeface="Calibri"/>
                <a:cs typeface="Calibri"/>
              </a:rPr>
              <a:t>to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choose</a:t>
            </a:r>
            <a:r>
              <a:rPr lang="it-IT" sz="2800" dirty="0">
                <a:latin typeface="Calibri"/>
                <a:ea typeface="Calibri"/>
                <a:cs typeface="Calibri"/>
              </a:rPr>
              <a:t> </a:t>
            </a:r>
            <a:r>
              <a:rPr lang="it-IT" sz="2800" dirty="0" err="1">
                <a:latin typeface="Calibri"/>
                <a:ea typeface="Calibri"/>
                <a:cs typeface="Calibri"/>
              </a:rPr>
              <a:t>it</a:t>
            </a:r>
            <a:endParaRPr lang="en-BE" sz="2800" dirty="0">
              <a:latin typeface="Calibri"/>
              <a:ea typeface="Calibri"/>
              <a:cs typeface="Calibri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9BC7315-14CB-0483-5E20-518F53FDECF7}"/>
              </a:ext>
            </a:extLst>
          </p:cNvPr>
          <p:cNvSpPr/>
          <p:nvPr/>
        </p:nvSpPr>
        <p:spPr>
          <a:xfrm>
            <a:off x="279891" y="3766371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6D90BEF9-E56E-D7C9-2CE8-90E53476C168}"/>
              </a:ext>
            </a:extLst>
          </p:cNvPr>
          <p:cNvSpPr/>
          <p:nvPr/>
        </p:nvSpPr>
        <p:spPr>
          <a:xfrm>
            <a:off x="1418273" y="3610638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D6952FE-E9A7-1CDA-55BF-24D0DB85B374}"/>
              </a:ext>
            </a:extLst>
          </p:cNvPr>
          <p:cNvSpPr txBox="1"/>
          <p:nvPr/>
        </p:nvSpPr>
        <p:spPr>
          <a:xfrm>
            <a:off x="1431327" y="3595968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5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E459D0-715C-AAA1-22EF-D900BC57219C}"/>
              </a:ext>
            </a:extLst>
          </p:cNvPr>
          <p:cNvSpPr txBox="1"/>
          <p:nvPr/>
        </p:nvSpPr>
        <p:spPr>
          <a:xfrm>
            <a:off x="173494" y="3052108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Eurovent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-certified reliability</a:t>
            </a:r>
          </a:p>
        </p:txBody>
      </p:sp>
      <p:sp>
        <p:nvSpPr>
          <p:cNvPr id="38" name="Rettangolo con angoli arrotondati 37">
            <a:extLst>
              <a:ext uri="{FF2B5EF4-FFF2-40B4-BE49-F238E27FC236}">
                <a16:creationId xmlns:a16="http://schemas.microsoft.com/office/drawing/2014/main" id="{838248C3-6FF2-678F-168A-CEC021144B36}"/>
              </a:ext>
            </a:extLst>
          </p:cNvPr>
          <p:cNvSpPr/>
          <p:nvPr/>
        </p:nvSpPr>
        <p:spPr>
          <a:xfrm>
            <a:off x="279891" y="2900028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3DE818EE-79F2-6F08-DF3A-9FB609A1A152}"/>
              </a:ext>
            </a:extLst>
          </p:cNvPr>
          <p:cNvSpPr/>
          <p:nvPr/>
        </p:nvSpPr>
        <p:spPr>
          <a:xfrm>
            <a:off x="1418273" y="2744295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8FF0E93-6C5A-0C47-4074-A75F37105059}"/>
              </a:ext>
            </a:extLst>
          </p:cNvPr>
          <p:cNvSpPr txBox="1"/>
          <p:nvPr/>
        </p:nvSpPr>
        <p:spPr>
          <a:xfrm>
            <a:off x="1431327" y="2729625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6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364F6155-4483-E42F-A710-5B5077AD561C}"/>
              </a:ext>
            </a:extLst>
          </p:cNvPr>
          <p:cNvSpPr/>
          <p:nvPr/>
        </p:nvSpPr>
        <p:spPr>
          <a:xfrm>
            <a:off x="6308318" y="1253062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2BAF7C9D-333F-B91D-B1B3-4F479CECA8A8}"/>
              </a:ext>
            </a:extLst>
          </p:cNvPr>
          <p:cNvSpPr/>
          <p:nvPr/>
        </p:nvSpPr>
        <p:spPr>
          <a:xfrm>
            <a:off x="7446700" y="1097329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8E4FD45-FC26-5510-16EF-7CACFF607ED0}"/>
              </a:ext>
            </a:extLst>
          </p:cNvPr>
          <p:cNvSpPr txBox="1"/>
          <p:nvPr/>
        </p:nvSpPr>
        <p:spPr>
          <a:xfrm>
            <a:off x="7459754" y="1082659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1</a:t>
            </a:r>
          </a:p>
        </p:txBody>
      </p:sp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71E59F0C-C0C4-2545-9569-5112C036DF78}"/>
              </a:ext>
            </a:extLst>
          </p:cNvPr>
          <p:cNvSpPr/>
          <p:nvPr/>
        </p:nvSpPr>
        <p:spPr>
          <a:xfrm>
            <a:off x="6308318" y="2069223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DE538407-9178-540F-D6BF-D9A75E26ABC8}"/>
              </a:ext>
            </a:extLst>
          </p:cNvPr>
          <p:cNvSpPr/>
          <p:nvPr/>
        </p:nvSpPr>
        <p:spPr>
          <a:xfrm>
            <a:off x="7446700" y="1913490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6D18B1F-6278-FE6A-64A0-C5C8EE8E40B0}"/>
              </a:ext>
            </a:extLst>
          </p:cNvPr>
          <p:cNvSpPr txBox="1"/>
          <p:nvPr/>
        </p:nvSpPr>
        <p:spPr>
          <a:xfrm>
            <a:off x="7459754" y="189882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2</a:t>
            </a:r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66A45160-C4B2-133A-A38C-E907C2027F52}"/>
              </a:ext>
            </a:extLst>
          </p:cNvPr>
          <p:cNvSpPr/>
          <p:nvPr/>
        </p:nvSpPr>
        <p:spPr>
          <a:xfrm>
            <a:off x="6317828" y="2894667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3E3C5F17-E56E-72C4-42FD-5F524BCF1EA7}"/>
              </a:ext>
            </a:extLst>
          </p:cNvPr>
          <p:cNvSpPr/>
          <p:nvPr/>
        </p:nvSpPr>
        <p:spPr>
          <a:xfrm>
            <a:off x="7456210" y="2738934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62F115A6-1A81-D115-075A-07E16D2EF0F3}"/>
              </a:ext>
            </a:extLst>
          </p:cNvPr>
          <p:cNvSpPr txBox="1"/>
          <p:nvPr/>
        </p:nvSpPr>
        <p:spPr>
          <a:xfrm>
            <a:off x="7469264" y="2724264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3</a:t>
            </a:r>
          </a:p>
        </p:txBody>
      </p:sp>
      <p:sp>
        <p:nvSpPr>
          <p:cNvPr id="73" name="Rettangolo con angoli arrotondati 72">
            <a:extLst>
              <a:ext uri="{FF2B5EF4-FFF2-40B4-BE49-F238E27FC236}">
                <a16:creationId xmlns:a16="http://schemas.microsoft.com/office/drawing/2014/main" id="{1842FDE5-CA05-6934-B016-D69529E67DA6}"/>
              </a:ext>
            </a:extLst>
          </p:cNvPr>
          <p:cNvSpPr/>
          <p:nvPr/>
        </p:nvSpPr>
        <p:spPr>
          <a:xfrm>
            <a:off x="6317825" y="3769690"/>
            <a:ext cx="2592342" cy="589957"/>
          </a:xfrm>
          <a:prstGeom prst="roundRect">
            <a:avLst/>
          </a:prstGeom>
          <a:noFill/>
          <a:ln w="19050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AE3867DD-127E-4C1C-33AC-DEC4C626AD71}"/>
              </a:ext>
            </a:extLst>
          </p:cNvPr>
          <p:cNvSpPr/>
          <p:nvPr/>
        </p:nvSpPr>
        <p:spPr>
          <a:xfrm>
            <a:off x="7456207" y="3613957"/>
            <a:ext cx="288000" cy="288000"/>
          </a:xfrm>
          <a:prstGeom prst="ellipse">
            <a:avLst/>
          </a:prstGeom>
          <a:ln w="9525">
            <a:solidFill>
              <a:srgbClr val="0097E0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A18A0061-B85A-E70D-7EA6-36097D3444B5}"/>
              </a:ext>
            </a:extLst>
          </p:cNvPr>
          <p:cNvSpPr txBox="1"/>
          <p:nvPr/>
        </p:nvSpPr>
        <p:spPr>
          <a:xfrm>
            <a:off x="7469261" y="3599287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rgbClr val="0097E0"/>
                </a:solidFill>
              </a:rPr>
              <a:t>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DEB03F-B7E6-10DB-2F5E-18BCF2349AFD}"/>
              </a:ext>
            </a:extLst>
          </p:cNvPr>
          <p:cNvSpPr txBox="1"/>
          <p:nvPr/>
        </p:nvSpPr>
        <p:spPr>
          <a:xfrm>
            <a:off x="6201921" y="1405142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Designed to fit any application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B26052-8E94-3AF1-B762-DDA6357864DB}"/>
              </a:ext>
            </a:extLst>
          </p:cNvPr>
          <p:cNvSpPr txBox="1"/>
          <p:nvPr/>
        </p:nvSpPr>
        <p:spPr>
          <a:xfrm>
            <a:off x="6210936" y="2149637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Fully integrated solution for maximum efficiency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DA1493-B346-EA1A-6F30-325481E9BE02}"/>
              </a:ext>
            </a:extLst>
          </p:cNvPr>
          <p:cNvSpPr txBox="1"/>
          <p:nvPr/>
        </p:nvSpPr>
        <p:spPr>
          <a:xfrm>
            <a:off x="6210936" y="2987134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Cut energy consumption with Heat Recovery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7116D5-C879-B441-AEBB-D031C0EE0B2D}"/>
              </a:ext>
            </a:extLst>
          </p:cNvPr>
          <p:cNvSpPr txBox="1"/>
          <p:nvPr/>
        </p:nvSpPr>
        <p:spPr>
          <a:xfrm>
            <a:off x="6210936" y="3849246"/>
            <a:ext cx="279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Reducing maintenance costs while enabling more efficient operation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70E297A-4517-966F-2C14-015E3F4FA219}"/>
              </a:ext>
            </a:extLst>
          </p:cNvPr>
          <p:cNvSpPr txBox="1"/>
          <p:nvPr/>
        </p:nvSpPr>
        <p:spPr>
          <a:xfrm>
            <a:off x="173494" y="3918451"/>
            <a:ext cx="279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Reliable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and cost-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effective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sz="1400" b="1" dirty="0" err="1">
                <a:solidFill>
                  <a:schemeClr val="tx2"/>
                </a:solidFill>
                <a:latin typeface="+mj-lt"/>
              </a:rPr>
              <a:t>solution</a:t>
            </a:r>
            <a:r>
              <a:rPr lang="it-IT" sz="14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24" name="Immagine 23" descr="Immagine che contiene simbolo, logo, emblem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7178FBD5-AA44-E2B5-533B-BD038D2D1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40" y="1623648"/>
            <a:ext cx="2545085" cy="25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76741"/>
      </p:ext>
    </p:extLst>
  </p:cSld>
  <p:clrMapOvr>
    <a:masterClrMapping/>
  </p:clrMapOvr>
</p:sld>
</file>

<file path=ppt/theme/theme1.xml><?xml version="1.0" encoding="utf-8"?>
<a:theme xmlns:a="http://schemas.openxmlformats.org/drawingml/2006/main" name="Start">
  <a:themeElements>
    <a:clrScheme name="DAIKIN may18">
      <a:dk1>
        <a:srgbClr val="FFFFFF"/>
      </a:dk1>
      <a:lt1>
        <a:srgbClr val="0097E0"/>
      </a:lt1>
      <a:dk2>
        <a:srgbClr val="000000"/>
      </a:dk2>
      <a:lt2>
        <a:srgbClr val="3C3C3C"/>
      </a:lt2>
      <a:accent1>
        <a:srgbClr val="54C3F1"/>
      </a:accent1>
      <a:accent2>
        <a:srgbClr val="FFC000"/>
      </a:accent2>
      <a:accent3>
        <a:srgbClr val="E96E1F"/>
      </a:accent3>
      <a:accent4>
        <a:srgbClr val="C00000"/>
      </a:accent4>
      <a:accent5>
        <a:srgbClr val="7030A0"/>
      </a:accent5>
      <a:accent6>
        <a:srgbClr val="00B050"/>
      </a:accent6>
      <a:hlink>
        <a:srgbClr val="0083C1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D0AAD6C5-A7A2-744A-9F6C-834ED0B33BC5}"/>
    </a:ext>
  </a:extLst>
</a:theme>
</file>

<file path=ppt/theme/theme2.xml><?xml version="1.0" encoding="utf-8"?>
<a:theme xmlns:a="http://schemas.openxmlformats.org/drawingml/2006/main" name="Blank">
  <a:themeElements>
    <a:clrScheme name="Daikin Colours 1">
      <a:dk1>
        <a:srgbClr val="BEDCF3"/>
      </a:dk1>
      <a:lt1>
        <a:srgbClr val="E3F0FB"/>
      </a:lt1>
      <a:dk2>
        <a:srgbClr val="000000"/>
      </a:dk2>
      <a:lt2>
        <a:srgbClr val="FFFFFF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21AF81E2-12AA-1E46-9DDD-6A84384B1959}"/>
    </a:ext>
  </a:extLst>
</a:theme>
</file>

<file path=ppt/theme/theme3.xml><?xml version="1.0" encoding="utf-8"?>
<a:theme xmlns:a="http://schemas.openxmlformats.org/drawingml/2006/main" name="Basic Lay-out">
  <a:themeElements>
    <a:clrScheme name="Daikin Colours">
      <a:dk1>
        <a:srgbClr val="FFFFFF"/>
      </a:dk1>
      <a:lt1>
        <a:srgbClr val="E3F0FB"/>
      </a:lt1>
      <a:dk2>
        <a:srgbClr val="000000"/>
      </a:dk2>
      <a:lt2>
        <a:srgbClr val="000000"/>
      </a:lt2>
      <a:accent1>
        <a:srgbClr val="E3F0FB"/>
      </a:accent1>
      <a:accent2>
        <a:srgbClr val="BEDCF3"/>
      </a:accent2>
      <a:accent3>
        <a:srgbClr val="F6EAC5"/>
      </a:accent3>
      <a:accent4>
        <a:srgbClr val="F9DDC0"/>
      </a:accent4>
      <a:accent5>
        <a:srgbClr val="C8DDC7"/>
      </a:accent5>
      <a:accent6>
        <a:srgbClr val="DABFC9"/>
      </a:accent6>
      <a:hlink>
        <a:srgbClr val="0097E0"/>
      </a:hlink>
      <a:folHlink>
        <a:srgbClr val="54C3F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15000"/>
          </a:schemeClr>
        </a:lnRef>
        <a:fillRef idx="1001">
          <a:schemeClr val="l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ikin Presentation_template_2024_FINAL" id="{219B5EEE-1091-214D-8BAE-9B8DCEE48E1B}" vid="{3A441F4B-F809-2449-BDA6-06B8DBE4511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1B897EB484546B3196B64FBF5BC78" ma:contentTypeVersion="12" ma:contentTypeDescription="Een nieuw document maken." ma:contentTypeScope="" ma:versionID="40a8fb19e079d166b966033beccb93ca">
  <xsd:schema xmlns:xsd="http://www.w3.org/2001/XMLSchema" xmlns:xs="http://www.w3.org/2001/XMLSchema" xmlns:p="http://schemas.microsoft.com/office/2006/metadata/properties" xmlns:ns2="b3d66985-289b-4160-92fe-5984a6b73f3e" xmlns:ns3="10af1c57-03e4-40c7-a453-4dff3f0fb441" targetNamespace="http://schemas.microsoft.com/office/2006/metadata/properties" ma:root="true" ma:fieldsID="8694afae82f7ff518e273212cba62649" ns2:_="" ns3:_="">
    <xsd:import namespace="b3d66985-289b-4160-92fe-5984a6b73f3e"/>
    <xsd:import namespace="10af1c57-03e4-40c7-a453-4dff3f0fb4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66985-289b-4160-92fe-5984a6b73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1c57-03e4-40c7-a453-4dff3f0fb44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40E0F4-FA10-488C-8CA1-538E62D33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10BBDB-476B-4192-AC59-DCA4C9CDF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E1A52-2E0D-4AA0-B9A9-D1E67AA5A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66985-289b-4160-92fe-5984a6b73f3e"/>
    <ds:schemaRef ds:uri="10af1c57-03e4-40c7-a453-4dff3f0fb4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Start</Template>
  <TotalTime>442</TotalTime>
  <Words>316</Words>
  <Application>Microsoft Office PowerPoint</Application>
  <PresentationFormat>Presentazione su schermo (16:9)</PresentationFormat>
  <Paragraphs>88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System Font Regular</vt:lpstr>
      <vt:lpstr>Start</vt:lpstr>
      <vt:lpstr>Blank</vt:lpstr>
      <vt:lpstr>Basic Lay-out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Gudrun Somers</dc:creator>
  <cp:lastModifiedBy>Giulia Maroncelli</cp:lastModifiedBy>
  <cp:revision>130</cp:revision>
  <cp:lastPrinted>2014-10-20T14:13:38Z</cp:lastPrinted>
  <dcterms:created xsi:type="dcterms:W3CDTF">2024-03-11T10:21:59Z</dcterms:created>
  <dcterms:modified xsi:type="dcterms:W3CDTF">2025-12-18T15:30:41Z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0x0101004901B897EB484546B3196B64FBF5BC78</vt:lpwstr>
  </property>
</Properties>
</file>