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96" r:id="rId5"/>
    <p:sldMasterId id="2147483660" r:id="rId6"/>
  </p:sldMasterIdLst>
  <p:notesMasterIdLst>
    <p:notesMasterId r:id="rId16"/>
  </p:notesMasterIdLst>
  <p:handoutMasterIdLst>
    <p:handoutMasterId r:id="rId17"/>
  </p:handoutMasterIdLst>
  <p:sldIdLst>
    <p:sldId id="314" r:id="rId7"/>
    <p:sldId id="384" r:id="rId8"/>
    <p:sldId id="399" r:id="rId9"/>
    <p:sldId id="418" r:id="rId10"/>
    <p:sldId id="419" r:id="rId11"/>
    <p:sldId id="420" r:id="rId12"/>
    <p:sldId id="421" r:id="rId13"/>
    <p:sldId id="422" r:id="rId14"/>
    <p:sldId id="423" r:id="rId15"/>
  </p:sldIdLst>
  <p:sldSz cx="9144000" cy="5143500" type="screen16x9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 slides" id="{BB7D6AF2-864A-8348-B308-F5EFE292E65E}">
          <p14:sldIdLst>
            <p14:sldId id="314"/>
            <p14:sldId id="384"/>
            <p14:sldId id="399"/>
            <p14:sldId id="418"/>
            <p14:sldId id="419"/>
            <p14:sldId id="420"/>
            <p14:sldId id="421"/>
            <p14:sldId id="422"/>
            <p14:sldId id="423"/>
          </p14:sldIdLst>
        </p14:section>
        <p14:section name="Content slides" id="{B1497B1C-9BA0-CF4E-952F-19C9FC010A5B}">
          <p14:sldIdLst/>
        </p14:section>
        <p14:section name="Thank you" id="{A40BAB7F-8F4C-2142-8EA2-C99FFF8533DD}">
          <p14:sldIdLst/>
        </p14:section>
        <p14:section name="Additional tools" id="{52E9777B-65E4-EF47-9885-E36B0ABFDD9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162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 userDrawn="1">
          <p15:clr>
            <a:srgbClr val="A4A3A4"/>
          </p15:clr>
        </p15:guide>
        <p15:guide id="4" orient="horz" pos="17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E0"/>
    <a:srgbClr val="FFFFFF"/>
    <a:srgbClr val="00E970"/>
    <a:srgbClr val="00A7F2"/>
    <a:srgbClr val="0083C1"/>
    <a:srgbClr val="D9EBFA"/>
    <a:srgbClr val="C8D6DC"/>
    <a:srgbClr val="33CCFF"/>
    <a:srgbClr val="15B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41B8A5-794A-4758-97A7-25E0EEF01B1F}" v="52" dt="2025-12-12T10:01:51.6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2214" y="894"/>
      </p:cViewPr>
      <p:guideLst>
        <p:guide orient="horz" pos="3162"/>
        <p:guide pos="2880"/>
        <p:guide orient="horz" pos="1620"/>
        <p:guide orient="horz" pos="171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ulia Maroncelli" userId="dc9fe2a4-a831-40e5-9263-f2c544c29e3b" providerId="ADAL" clId="{E3DB2F8C-E37F-4C14-9061-20FFFCF9BDF2}"/>
    <pc:docChg chg="undo custSel addSld delSld modSld modSection">
      <pc:chgData name="Giulia Maroncelli" userId="dc9fe2a4-a831-40e5-9263-f2c544c29e3b" providerId="ADAL" clId="{E3DB2F8C-E37F-4C14-9061-20FFFCF9BDF2}" dt="2025-12-12T10:02:04.091" v="734" actId="47"/>
      <pc:docMkLst>
        <pc:docMk/>
      </pc:docMkLst>
      <pc:sldChg chg="addSp delSp modSp mod">
        <pc:chgData name="Giulia Maroncelli" userId="dc9fe2a4-a831-40e5-9263-f2c544c29e3b" providerId="ADAL" clId="{E3DB2F8C-E37F-4C14-9061-20FFFCF9BDF2}" dt="2025-12-12T09:35:50.166" v="535" actId="207"/>
        <pc:sldMkLst>
          <pc:docMk/>
          <pc:sldMk cId="1188708106" sldId="384"/>
        </pc:sldMkLst>
        <pc:spChg chg="mod">
          <ac:chgData name="Giulia Maroncelli" userId="dc9fe2a4-a831-40e5-9263-f2c544c29e3b" providerId="ADAL" clId="{E3DB2F8C-E37F-4C14-9061-20FFFCF9BDF2}" dt="2025-12-12T09:05:48.012" v="98" actId="1036"/>
          <ac:spMkLst>
            <pc:docMk/>
            <pc:sldMk cId="1188708106" sldId="384"/>
            <ac:spMk id="3" creationId="{BC552BE0-3D10-54B8-50C5-F22AAB126290}"/>
          </ac:spMkLst>
        </pc:spChg>
        <pc:spChg chg="mod">
          <ac:chgData name="Giulia Maroncelli" userId="dc9fe2a4-a831-40e5-9263-f2c544c29e3b" providerId="ADAL" clId="{E3DB2F8C-E37F-4C14-9061-20FFFCF9BDF2}" dt="2025-12-12T09:35:50.166" v="535" actId="207"/>
          <ac:spMkLst>
            <pc:docMk/>
            <pc:sldMk cId="1188708106" sldId="384"/>
            <ac:spMk id="6" creationId="{9A8205B0-7317-10D1-DFD2-2E36C8E2BAE6}"/>
          </ac:spMkLst>
        </pc:spChg>
        <pc:spChg chg="mod">
          <ac:chgData name="Giulia Maroncelli" userId="dc9fe2a4-a831-40e5-9263-f2c544c29e3b" providerId="ADAL" clId="{E3DB2F8C-E37F-4C14-9061-20FFFCF9BDF2}" dt="2025-12-12T09:05:33.947" v="78" actId="1035"/>
          <ac:spMkLst>
            <pc:docMk/>
            <pc:sldMk cId="1188708106" sldId="384"/>
            <ac:spMk id="7" creationId="{5CBC6829-6583-4CA7-0980-BDC10A7F52B1}"/>
          </ac:spMkLst>
        </pc:spChg>
        <pc:picChg chg="del">
          <ac:chgData name="Giulia Maroncelli" userId="dc9fe2a4-a831-40e5-9263-f2c544c29e3b" providerId="ADAL" clId="{E3DB2F8C-E37F-4C14-9061-20FFFCF9BDF2}" dt="2025-12-12T09:03:52.027" v="32" actId="478"/>
          <ac:picMkLst>
            <pc:docMk/>
            <pc:sldMk cId="1188708106" sldId="384"/>
            <ac:picMk id="4" creationId="{70D5288F-FF75-125B-49B3-422C8E884FA3}"/>
          </ac:picMkLst>
        </pc:picChg>
        <pc:picChg chg="add mod">
          <ac:chgData name="Giulia Maroncelli" userId="dc9fe2a4-a831-40e5-9263-f2c544c29e3b" providerId="ADAL" clId="{E3DB2F8C-E37F-4C14-9061-20FFFCF9BDF2}" dt="2025-12-12T09:05:37.482" v="86" actId="1035"/>
          <ac:picMkLst>
            <pc:docMk/>
            <pc:sldMk cId="1188708106" sldId="384"/>
            <ac:picMk id="5" creationId="{D894E5D2-555A-B0A4-14D5-CB69A00924CC}"/>
          </ac:picMkLst>
        </pc:picChg>
      </pc:sldChg>
      <pc:sldChg chg="addSp delSp modSp mod">
        <pc:chgData name="Giulia Maroncelli" userId="dc9fe2a4-a831-40e5-9263-f2c544c29e3b" providerId="ADAL" clId="{E3DB2F8C-E37F-4C14-9061-20FFFCF9BDF2}" dt="2025-12-12T09:27:39.539" v="462"/>
        <pc:sldMkLst>
          <pc:docMk/>
          <pc:sldMk cId="2005343528" sldId="399"/>
        </pc:sldMkLst>
        <pc:spChg chg="add del mod">
          <ac:chgData name="Giulia Maroncelli" userId="dc9fe2a4-a831-40e5-9263-f2c544c29e3b" providerId="ADAL" clId="{E3DB2F8C-E37F-4C14-9061-20FFFCF9BDF2}" dt="2025-12-12T09:27:34.091" v="460" actId="478"/>
          <ac:spMkLst>
            <pc:docMk/>
            <pc:sldMk cId="2005343528" sldId="399"/>
            <ac:spMk id="5" creationId="{2F0D0330-8FAC-0204-C8FE-10615A22E853}"/>
          </ac:spMkLst>
        </pc:spChg>
        <pc:spChg chg="add del mod">
          <ac:chgData name="Giulia Maroncelli" userId="dc9fe2a4-a831-40e5-9263-f2c544c29e3b" providerId="ADAL" clId="{E3DB2F8C-E37F-4C14-9061-20FFFCF9BDF2}" dt="2025-12-12T09:27:38.409" v="461" actId="478"/>
          <ac:spMkLst>
            <pc:docMk/>
            <pc:sldMk cId="2005343528" sldId="399"/>
            <ac:spMk id="6" creationId="{E8FA3901-4CE8-2178-86F1-BF7C4DF8B622}"/>
          </ac:spMkLst>
        </pc:spChg>
        <pc:spChg chg="del mod">
          <ac:chgData name="Giulia Maroncelli" userId="dc9fe2a4-a831-40e5-9263-f2c544c29e3b" providerId="ADAL" clId="{E3DB2F8C-E37F-4C14-9061-20FFFCF9BDF2}" dt="2025-12-12T09:27:26.449" v="458" actId="478"/>
          <ac:spMkLst>
            <pc:docMk/>
            <pc:sldMk cId="2005343528" sldId="399"/>
            <ac:spMk id="7" creationId="{FE2F3923-ED70-8D92-4A17-05820606AA01}"/>
          </ac:spMkLst>
        </pc:spChg>
        <pc:spChg chg="add mod">
          <ac:chgData name="Giulia Maroncelli" userId="dc9fe2a4-a831-40e5-9263-f2c544c29e3b" providerId="ADAL" clId="{E3DB2F8C-E37F-4C14-9061-20FFFCF9BDF2}" dt="2025-12-12T09:27:39.539" v="462"/>
          <ac:spMkLst>
            <pc:docMk/>
            <pc:sldMk cId="2005343528" sldId="399"/>
            <ac:spMk id="8" creationId="{512E1068-B364-D2FD-EE21-13EF750173D7}"/>
          </ac:spMkLst>
        </pc:spChg>
        <pc:picChg chg="add mod">
          <ac:chgData name="Giulia Maroncelli" userId="dc9fe2a4-a831-40e5-9263-f2c544c29e3b" providerId="ADAL" clId="{E3DB2F8C-E37F-4C14-9061-20FFFCF9BDF2}" dt="2025-12-12T09:06:09.222" v="107" actId="1076"/>
          <ac:picMkLst>
            <pc:docMk/>
            <pc:sldMk cId="2005343528" sldId="399"/>
            <ac:picMk id="3" creationId="{33EEF155-1FFC-90E1-4350-94B718879816}"/>
          </ac:picMkLst>
        </pc:picChg>
        <pc:picChg chg="del">
          <ac:chgData name="Giulia Maroncelli" userId="dc9fe2a4-a831-40e5-9263-f2c544c29e3b" providerId="ADAL" clId="{E3DB2F8C-E37F-4C14-9061-20FFFCF9BDF2}" dt="2025-12-12T09:06:01.336" v="102" actId="478"/>
          <ac:picMkLst>
            <pc:docMk/>
            <pc:sldMk cId="2005343528" sldId="399"/>
            <ac:picMk id="19" creationId="{FFC0462C-8569-AE50-0955-746EC55AE8C9}"/>
          </ac:picMkLst>
        </pc:picChg>
      </pc:sldChg>
      <pc:sldChg chg="del">
        <pc:chgData name="Giulia Maroncelli" userId="dc9fe2a4-a831-40e5-9263-f2c544c29e3b" providerId="ADAL" clId="{E3DB2F8C-E37F-4C14-9061-20FFFCF9BDF2}" dt="2025-12-12T09:07:10.359" v="123" actId="47"/>
        <pc:sldMkLst>
          <pc:docMk/>
          <pc:sldMk cId="3375183064" sldId="407"/>
        </pc:sldMkLst>
      </pc:sldChg>
      <pc:sldChg chg="del">
        <pc:chgData name="Giulia Maroncelli" userId="dc9fe2a4-a831-40e5-9263-f2c544c29e3b" providerId="ADAL" clId="{E3DB2F8C-E37F-4C14-9061-20FFFCF9BDF2}" dt="2025-12-12T09:07:10.359" v="123" actId="47"/>
        <pc:sldMkLst>
          <pc:docMk/>
          <pc:sldMk cId="2324379316" sldId="410"/>
        </pc:sldMkLst>
      </pc:sldChg>
      <pc:sldChg chg="del">
        <pc:chgData name="Giulia Maroncelli" userId="dc9fe2a4-a831-40e5-9263-f2c544c29e3b" providerId="ADAL" clId="{E3DB2F8C-E37F-4C14-9061-20FFFCF9BDF2}" dt="2025-12-12T09:07:10.359" v="123" actId="47"/>
        <pc:sldMkLst>
          <pc:docMk/>
          <pc:sldMk cId="3278534539" sldId="411"/>
        </pc:sldMkLst>
      </pc:sldChg>
      <pc:sldChg chg="del">
        <pc:chgData name="Giulia Maroncelli" userId="dc9fe2a4-a831-40e5-9263-f2c544c29e3b" providerId="ADAL" clId="{E3DB2F8C-E37F-4C14-9061-20FFFCF9BDF2}" dt="2025-12-12T09:07:10.359" v="123" actId="47"/>
        <pc:sldMkLst>
          <pc:docMk/>
          <pc:sldMk cId="844472428" sldId="412"/>
        </pc:sldMkLst>
      </pc:sldChg>
      <pc:sldChg chg="del">
        <pc:chgData name="Giulia Maroncelli" userId="dc9fe2a4-a831-40e5-9263-f2c544c29e3b" providerId="ADAL" clId="{E3DB2F8C-E37F-4C14-9061-20FFFCF9BDF2}" dt="2025-12-12T09:07:10.359" v="123" actId="47"/>
        <pc:sldMkLst>
          <pc:docMk/>
          <pc:sldMk cId="2787177767" sldId="413"/>
        </pc:sldMkLst>
      </pc:sldChg>
      <pc:sldChg chg="del">
        <pc:chgData name="Giulia Maroncelli" userId="dc9fe2a4-a831-40e5-9263-f2c544c29e3b" providerId="ADAL" clId="{E3DB2F8C-E37F-4C14-9061-20FFFCF9BDF2}" dt="2025-12-12T09:07:10.359" v="123" actId="47"/>
        <pc:sldMkLst>
          <pc:docMk/>
          <pc:sldMk cId="1951990216" sldId="414"/>
        </pc:sldMkLst>
      </pc:sldChg>
      <pc:sldChg chg="del">
        <pc:chgData name="Giulia Maroncelli" userId="dc9fe2a4-a831-40e5-9263-f2c544c29e3b" providerId="ADAL" clId="{E3DB2F8C-E37F-4C14-9061-20FFFCF9BDF2}" dt="2025-12-12T09:07:10.359" v="123" actId="47"/>
        <pc:sldMkLst>
          <pc:docMk/>
          <pc:sldMk cId="3427438703" sldId="415"/>
        </pc:sldMkLst>
      </pc:sldChg>
      <pc:sldChg chg="del">
        <pc:chgData name="Giulia Maroncelli" userId="dc9fe2a4-a831-40e5-9263-f2c544c29e3b" providerId="ADAL" clId="{E3DB2F8C-E37F-4C14-9061-20FFFCF9BDF2}" dt="2025-12-12T09:07:10.359" v="123" actId="47"/>
        <pc:sldMkLst>
          <pc:docMk/>
          <pc:sldMk cId="3933700901" sldId="416"/>
        </pc:sldMkLst>
      </pc:sldChg>
      <pc:sldChg chg="del">
        <pc:chgData name="Giulia Maroncelli" userId="dc9fe2a4-a831-40e5-9263-f2c544c29e3b" providerId="ADAL" clId="{E3DB2F8C-E37F-4C14-9061-20FFFCF9BDF2}" dt="2025-12-12T09:07:10.359" v="123" actId="47"/>
        <pc:sldMkLst>
          <pc:docMk/>
          <pc:sldMk cId="29421572" sldId="417"/>
        </pc:sldMkLst>
      </pc:sldChg>
      <pc:sldChg chg="addSp delSp modSp mod">
        <pc:chgData name="Giulia Maroncelli" userId="dc9fe2a4-a831-40e5-9263-f2c544c29e3b" providerId="ADAL" clId="{E3DB2F8C-E37F-4C14-9061-20FFFCF9BDF2}" dt="2025-12-12T09:58:53.271" v="672" actId="1035"/>
        <pc:sldMkLst>
          <pc:docMk/>
          <pc:sldMk cId="3207773203" sldId="418"/>
        </pc:sldMkLst>
        <pc:spChg chg="del">
          <ac:chgData name="Giulia Maroncelli" userId="dc9fe2a4-a831-40e5-9263-f2c544c29e3b" providerId="ADAL" clId="{E3DB2F8C-E37F-4C14-9061-20FFFCF9BDF2}" dt="2025-12-12T09:06:20.604" v="110" actId="478"/>
          <ac:spMkLst>
            <pc:docMk/>
            <pc:sldMk cId="3207773203" sldId="418"/>
            <ac:spMk id="6" creationId="{AF8D8F9A-A7D9-C6F7-1D3A-EBF9C98DFF54}"/>
          </ac:spMkLst>
        </pc:spChg>
        <pc:spChg chg="mod">
          <ac:chgData name="Giulia Maroncelli" userId="dc9fe2a4-a831-40e5-9263-f2c544c29e3b" providerId="ADAL" clId="{E3DB2F8C-E37F-4C14-9061-20FFFCF9BDF2}" dt="2025-12-12T09:26:49.944" v="457" actId="207"/>
          <ac:spMkLst>
            <pc:docMk/>
            <pc:sldMk cId="3207773203" sldId="418"/>
            <ac:spMk id="7" creationId="{ABC00E6D-AA63-29A0-830E-9DDEC9A0B58B}"/>
          </ac:spMkLst>
        </pc:spChg>
        <pc:spChg chg="add del mod">
          <ac:chgData name="Giulia Maroncelli" userId="dc9fe2a4-a831-40e5-9263-f2c544c29e3b" providerId="ADAL" clId="{E3DB2F8C-E37F-4C14-9061-20FFFCF9BDF2}" dt="2025-12-12T09:31:53.986" v="489" actId="207"/>
          <ac:spMkLst>
            <pc:docMk/>
            <pc:sldMk cId="3207773203" sldId="418"/>
            <ac:spMk id="8" creationId="{4C06E8BF-B17D-8BE1-3B29-5B1CCEF9BF5F}"/>
          </ac:spMkLst>
        </pc:spChg>
        <pc:spChg chg="mod">
          <ac:chgData name="Giulia Maroncelli" userId="dc9fe2a4-a831-40e5-9263-f2c544c29e3b" providerId="ADAL" clId="{E3DB2F8C-E37F-4C14-9061-20FFFCF9BDF2}" dt="2025-12-12T09:19:02.840" v="186" actId="1036"/>
          <ac:spMkLst>
            <pc:docMk/>
            <pc:sldMk cId="3207773203" sldId="418"/>
            <ac:spMk id="20" creationId="{531018F5-CDF7-2958-A800-2D1F913CDC22}"/>
          </ac:spMkLst>
        </pc:spChg>
        <pc:spChg chg="add del">
          <ac:chgData name="Giulia Maroncelli" userId="dc9fe2a4-a831-40e5-9263-f2c544c29e3b" providerId="ADAL" clId="{E3DB2F8C-E37F-4C14-9061-20FFFCF9BDF2}" dt="2025-12-12T09:16:13.447" v="154" actId="478"/>
          <ac:spMkLst>
            <pc:docMk/>
            <pc:sldMk cId="3207773203" sldId="418"/>
            <ac:spMk id="21" creationId="{731F12F8-74DF-F425-3262-26FC9923DFFF}"/>
          </ac:spMkLst>
        </pc:spChg>
        <pc:spChg chg="add del mod">
          <ac:chgData name="Giulia Maroncelli" userId="dc9fe2a4-a831-40e5-9263-f2c544c29e3b" providerId="ADAL" clId="{E3DB2F8C-E37F-4C14-9061-20FFFCF9BDF2}" dt="2025-12-12T09:36:32.811" v="542" actId="478"/>
          <ac:spMkLst>
            <pc:docMk/>
            <pc:sldMk cId="3207773203" sldId="418"/>
            <ac:spMk id="23" creationId="{BA7EDCFE-40A7-6B29-2511-0B0F2A1E7432}"/>
          </ac:spMkLst>
        </pc:spChg>
        <pc:spChg chg="add del mod">
          <ac:chgData name="Giulia Maroncelli" userId="dc9fe2a4-a831-40e5-9263-f2c544c29e3b" providerId="ADAL" clId="{E3DB2F8C-E37F-4C14-9061-20FFFCF9BDF2}" dt="2025-12-12T09:36:32.811" v="542" actId="478"/>
          <ac:spMkLst>
            <pc:docMk/>
            <pc:sldMk cId="3207773203" sldId="418"/>
            <ac:spMk id="24" creationId="{253A00C0-0A7F-6263-DB55-5B41A6717170}"/>
          </ac:spMkLst>
        </pc:spChg>
        <pc:spChg chg="add del mod">
          <ac:chgData name="Giulia Maroncelli" userId="dc9fe2a4-a831-40e5-9263-f2c544c29e3b" providerId="ADAL" clId="{E3DB2F8C-E37F-4C14-9061-20FFFCF9BDF2}" dt="2025-12-12T09:36:45.487" v="545" actId="478"/>
          <ac:spMkLst>
            <pc:docMk/>
            <pc:sldMk cId="3207773203" sldId="418"/>
            <ac:spMk id="25" creationId="{B0AF91BD-0DA2-BA1A-AC84-9ECF595BD597}"/>
          </ac:spMkLst>
        </pc:spChg>
        <pc:spChg chg="add mod">
          <ac:chgData name="Giulia Maroncelli" userId="dc9fe2a4-a831-40e5-9263-f2c544c29e3b" providerId="ADAL" clId="{E3DB2F8C-E37F-4C14-9061-20FFFCF9BDF2}" dt="2025-12-12T09:20:39.301" v="213" actId="1076"/>
          <ac:spMkLst>
            <pc:docMk/>
            <pc:sldMk cId="3207773203" sldId="418"/>
            <ac:spMk id="26" creationId="{B6B79CBD-131A-B86C-81D0-DDEA7E5E284D}"/>
          </ac:spMkLst>
        </pc:spChg>
        <pc:spChg chg="add del mod">
          <ac:chgData name="Giulia Maroncelli" userId="dc9fe2a4-a831-40e5-9263-f2c544c29e3b" providerId="ADAL" clId="{E3DB2F8C-E37F-4C14-9061-20FFFCF9BDF2}" dt="2025-12-12T09:36:45.487" v="545" actId="478"/>
          <ac:spMkLst>
            <pc:docMk/>
            <pc:sldMk cId="3207773203" sldId="418"/>
            <ac:spMk id="27" creationId="{6FF1AE65-5D01-B0C2-7172-A945145834A8}"/>
          </ac:spMkLst>
        </pc:spChg>
        <pc:spChg chg="add mod">
          <ac:chgData name="Giulia Maroncelli" userId="dc9fe2a4-a831-40e5-9263-f2c544c29e3b" providerId="ADAL" clId="{E3DB2F8C-E37F-4C14-9061-20FFFCF9BDF2}" dt="2025-12-12T09:23:48.839" v="423" actId="1076"/>
          <ac:spMkLst>
            <pc:docMk/>
            <pc:sldMk cId="3207773203" sldId="418"/>
            <ac:spMk id="28" creationId="{26152BD3-A993-7DA7-6A86-3800BFFF2656}"/>
          </ac:spMkLst>
        </pc:spChg>
        <pc:spChg chg="add mod">
          <ac:chgData name="Giulia Maroncelli" userId="dc9fe2a4-a831-40e5-9263-f2c544c29e3b" providerId="ADAL" clId="{E3DB2F8C-E37F-4C14-9061-20FFFCF9BDF2}" dt="2025-12-12T09:23:48.839" v="423" actId="1076"/>
          <ac:spMkLst>
            <pc:docMk/>
            <pc:sldMk cId="3207773203" sldId="418"/>
            <ac:spMk id="29" creationId="{CB0E10ED-29C3-93FB-619E-48CBD3967D21}"/>
          </ac:spMkLst>
        </pc:spChg>
        <pc:spChg chg="add del mod">
          <ac:chgData name="Giulia Maroncelli" userId="dc9fe2a4-a831-40e5-9263-f2c544c29e3b" providerId="ADAL" clId="{E3DB2F8C-E37F-4C14-9061-20FFFCF9BDF2}" dt="2025-12-12T09:36:41.918" v="544" actId="478"/>
          <ac:spMkLst>
            <pc:docMk/>
            <pc:sldMk cId="3207773203" sldId="418"/>
            <ac:spMk id="30" creationId="{A6E01D01-342C-EE96-94EB-01960F760A8C}"/>
          </ac:spMkLst>
        </pc:spChg>
        <pc:spChg chg="add del mod">
          <ac:chgData name="Giulia Maroncelli" userId="dc9fe2a4-a831-40e5-9263-f2c544c29e3b" providerId="ADAL" clId="{E3DB2F8C-E37F-4C14-9061-20FFFCF9BDF2}" dt="2025-12-12T09:36:40.552" v="543" actId="478"/>
          <ac:spMkLst>
            <pc:docMk/>
            <pc:sldMk cId="3207773203" sldId="418"/>
            <ac:spMk id="31" creationId="{4DC03003-0D1B-ADA6-D2A3-F3465FBFA82F}"/>
          </ac:spMkLst>
        </pc:spChg>
        <pc:spChg chg="add del mod">
          <ac:chgData name="Giulia Maroncelli" userId="dc9fe2a4-a831-40e5-9263-f2c544c29e3b" providerId="ADAL" clId="{E3DB2F8C-E37F-4C14-9061-20FFFCF9BDF2}" dt="2025-12-12T09:36:32.811" v="542" actId="478"/>
          <ac:spMkLst>
            <pc:docMk/>
            <pc:sldMk cId="3207773203" sldId="418"/>
            <ac:spMk id="32" creationId="{A7CEA151-1BEC-6185-4948-15B65F610666}"/>
          </ac:spMkLst>
        </pc:spChg>
        <pc:spChg chg="add del mod">
          <ac:chgData name="Giulia Maroncelli" userId="dc9fe2a4-a831-40e5-9263-f2c544c29e3b" providerId="ADAL" clId="{E3DB2F8C-E37F-4C14-9061-20FFFCF9BDF2}" dt="2025-12-12T09:36:32.811" v="542" actId="478"/>
          <ac:spMkLst>
            <pc:docMk/>
            <pc:sldMk cId="3207773203" sldId="418"/>
            <ac:spMk id="33" creationId="{BFA1DE13-26E4-A37B-D44C-19C2A68F7ECD}"/>
          </ac:spMkLst>
        </pc:spChg>
        <pc:spChg chg="add del mod">
          <ac:chgData name="Giulia Maroncelli" userId="dc9fe2a4-a831-40e5-9263-f2c544c29e3b" providerId="ADAL" clId="{E3DB2F8C-E37F-4C14-9061-20FFFCF9BDF2}" dt="2025-12-12T09:36:45.487" v="545" actId="478"/>
          <ac:spMkLst>
            <pc:docMk/>
            <pc:sldMk cId="3207773203" sldId="418"/>
            <ac:spMk id="34" creationId="{A19983B3-6347-736F-5CF8-EA78507E5F7F}"/>
          </ac:spMkLst>
        </pc:spChg>
        <pc:spChg chg="add del mod">
          <ac:chgData name="Giulia Maroncelli" userId="dc9fe2a4-a831-40e5-9263-f2c544c29e3b" providerId="ADAL" clId="{E3DB2F8C-E37F-4C14-9061-20FFFCF9BDF2}" dt="2025-12-12T09:36:45.487" v="545" actId="478"/>
          <ac:spMkLst>
            <pc:docMk/>
            <pc:sldMk cId="3207773203" sldId="418"/>
            <ac:spMk id="35" creationId="{32F81938-93E0-DA46-813B-F2E0BAEC54E0}"/>
          </ac:spMkLst>
        </pc:spChg>
        <pc:spChg chg="add del mod">
          <ac:chgData name="Giulia Maroncelli" userId="dc9fe2a4-a831-40e5-9263-f2c544c29e3b" providerId="ADAL" clId="{E3DB2F8C-E37F-4C14-9061-20FFFCF9BDF2}" dt="2025-12-12T09:36:45.487" v="545" actId="478"/>
          <ac:spMkLst>
            <pc:docMk/>
            <pc:sldMk cId="3207773203" sldId="418"/>
            <ac:spMk id="36" creationId="{1439EDBD-4BCA-F15C-2C8A-F0D8A5C198AD}"/>
          </ac:spMkLst>
        </pc:spChg>
        <pc:spChg chg="add del mod">
          <ac:chgData name="Giulia Maroncelli" userId="dc9fe2a4-a831-40e5-9263-f2c544c29e3b" providerId="ADAL" clId="{E3DB2F8C-E37F-4C14-9061-20FFFCF9BDF2}" dt="2025-12-12T09:36:45.487" v="545" actId="478"/>
          <ac:spMkLst>
            <pc:docMk/>
            <pc:sldMk cId="3207773203" sldId="418"/>
            <ac:spMk id="37" creationId="{6653E6F0-3FF6-77FC-650D-8A28177B4CEF}"/>
          </ac:spMkLst>
        </pc:spChg>
        <pc:spChg chg="add del mod">
          <ac:chgData name="Giulia Maroncelli" userId="dc9fe2a4-a831-40e5-9263-f2c544c29e3b" providerId="ADAL" clId="{E3DB2F8C-E37F-4C14-9061-20FFFCF9BDF2}" dt="2025-12-12T09:36:45.487" v="545" actId="478"/>
          <ac:spMkLst>
            <pc:docMk/>
            <pc:sldMk cId="3207773203" sldId="418"/>
            <ac:spMk id="38" creationId="{15779031-A421-9FF3-3093-B597D4C78628}"/>
          </ac:spMkLst>
        </pc:spChg>
        <pc:spChg chg="add del mod">
          <ac:chgData name="Giulia Maroncelli" userId="dc9fe2a4-a831-40e5-9263-f2c544c29e3b" providerId="ADAL" clId="{E3DB2F8C-E37F-4C14-9061-20FFFCF9BDF2}" dt="2025-12-12T09:36:45.487" v="545" actId="478"/>
          <ac:spMkLst>
            <pc:docMk/>
            <pc:sldMk cId="3207773203" sldId="418"/>
            <ac:spMk id="39" creationId="{C0C21C54-AEEB-9399-8ADE-D1101DA1083D}"/>
          </ac:spMkLst>
        </pc:spChg>
        <pc:spChg chg="add del mod">
          <ac:chgData name="Giulia Maroncelli" userId="dc9fe2a4-a831-40e5-9263-f2c544c29e3b" providerId="ADAL" clId="{E3DB2F8C-E37F-4C14-9061-20FFFCF9BDF2}" dt="2025-12-12T09:36:32.811" v="542" actId="478"/>
          <ac:spMkLst>
            <pc:docMk/>
            <pc:sldMk cId="3207773203" sldId="418"/>
            <ac:spMk id="40" creationId="{D8E993B0-311C-1D29-23B5-74B4A8EFAFEE}"/>
          </ac:spMkLst>
        </pc:spChg>
        <pc:spChg chg="add del mod">
          <ac:chgData name="Giulia Maroncelli" userId="dc9fe2a4-a831-40e5-9263-f2c544c29e3b" providerId="ADAL" clId="{E3DB2F8C-E37F-4C14-9061-20FFFCF9BDF2}" dt="2025-12-12T09:36:32.811" v="542" actId="478"/>
          <ac:spMkLst>
            <pc:docMk/>
            <pc:sldMk cId="3207773203" sldId="418"/>
            <ac:spMk id="41" creationId="{B15389F3-2E83-C37E-2B34-C3D9EB381E99}"/>
          </ac:spMkLst>
        </pc:spChg>
        <pc:spChg chg="add mod">
          <ac:chgData name="Giulia Maroncelli" userId="dc9fe2a4-a831-40e5-9263-f2c544c29e3b" providerId="ADAL" clId="{E3DB2F8C-E37F-4C14-9061-20FFFCF9BDF2}" dt="2025-12-12T09:34:40.771" v="519" actId="207"/>
          <ac:spMkLst>
            <pc:docMk/>
            <pc:sldMk cId="3207773203" sldId="418"/>
            <ac:spMk id="42" creationId="{F725344B-4545-5598-D278-F74FF4C59868}"/>
          </ac:spMkLst>
        </pc:spChg>
        <pc:spChg chg="add del mod">
          <ac:chgData name="Giulia Maroncelli" userId="dc9fe2a4-a831-40e5-9263-f2c544c29e3b" providerId="ADAL" clId="{E3DB2F8C-E37F-4C14-9061-20FFFCF9BDF2}" dt="2025-12-12T09:36:45.487" v="545" actId="478"/>
          <ac:spMkLst>
            <pc:docMk/>
            <pc:sldMk cId="3207773203" sldId="418"/>
            <ac:spMk id="43" creationId="{41D64606-94BF-3184-7E43-D6A555CF30D2}"/>
          </ac:spMkLst>
        </pc:spChg>
        <pc:spChg chg="add del mod">
          <ac:chgData name="Giulia Maroncelli" userId="dc9fe2a4-a831-40e5-9263-f2c544c29e3b" providerId="ADAL" clId="{E3DB2F8C-E37F-4C14-9061-20FFFCF9BDF2}" dt="2025-12-12T09:36:45.487" v="545" actId="478"/>
          <ac:spMkLst>
            <pc:docMk/>
            <pc:sldMk cId="3207773203" sldId="418"/>
            <ac:spMk id="44" creationId="{97141C93-E03F-BA7C-3FAF-6EC97827502D}"/>
          </ac:spMkLst>
        </pc:spChg>
        <pc:spChg chg="mod">
          <ac:chgData name="Giulia Maroncelli" userId="dc9fe2a4-a831-40e5-9263-f2c544c29e3b" providerId="ADAL" clId="{E3DB2F8C-E37F-4C14-9061-20FFFCF9BDF2}" dt="2025-12-12T09:21:15.801" v="397" actId="1076"/>
          <ac:spMkLst>
            <pc:docMk/>
            <pc:sldMk cId="3207773203" sldId="418"/>
            <ac:spMk id="60" creationId="{06B48AC6-BA6C-C0D6-B7A9-6A045D34F10D}"/>
          </ac:spMkLst>
        </pc:spChg>
        <pc:picChg chg="del">
          <ac:chgData name="Giulia Maroncelli" userId="dc9fe2a4-a831-40e5-9263-f2c544c29e3b" providerId="ADAL" clId="{E3DB2F8C-E37F-4C14-9061-20FFFCF9BDF2}" dt="2025-12-12T09:06:17.654" v="108" actId="478"/>
          <ac:picMkLst>
            <pc:docMk/>
            <pc:sldMk cId="3207773203" sldId="418"/>
            <ac:picMk id="3" creationId="{58FEEF50-BFBC-6214-7E03-B59B57217307}"/>
          </ac:picMkLst>
        </pc:picChg>
        <pc:picChg chg="del">
          <ac:chgData name="Giulia Maroncelli" userId="dc9fe2a4-a831-40e5-9263-f2c544c29e3b" providerId="ADAL" clId="{E3DB2F8C-E37F-4C14-9061-20FFFCF9BDF2}" dt="2025-12-12T09:06:18.440" v="109" actId="478"/>
          <ac:picMkLst>
            <pc:docMk/>
            <pc:sldMk cId="3207773203" sldId="418"/>
            <ac:picMk id="5" creationId="{E6D3B4DB-7975-A93F-0441-8DFAF6C9FDA3}"/>
          </ac:picMkLst>
        </pc:picChg>
        <pc:picChg chg="del">
          <ac:chgData name="Giulia Maroncelli" userId="dc9fe2a4-a831-40e5-9263-f2c544c29e3b" providerId="ADAL" clId="{E3DB2F8C-E37F-4C14-9061-20FFFCF9BDF2}" dt="2025-12-12T09:06:21.697" v="111" actId="478"/>
          <ac:picMkLst>
            <pc:docMk/>
            <pc:sldMk cId="3207773203" sldId="418"/>
            <ac:picMk id="11" creationId="{B76CCD4F-03C0-1B95-5AF9-87E99734E3A0}"/>
          </ac:picMkLst>
        </pc:picChg>
        <pc:picChg chg="add mod">
          <ac:chgData name="Giulia Maroncelli" userId="dc9fe2a4-a831-40e5-9263-f2c544c29e3b" providerId="ADAL" clId="{E3DB2F8C-E37F-4C14-9061-20FFFCF9BDF2}" dt="2025-12-12T09:58:53.271" v="672" actId="1035"/>
          <ac:picMkLst>
            <pc:docMk/>
            <pc:sldMk cId="3207773203" sldId="418"/>
            <ac:picMk id="63" creationId="{71D12D83-6542-E726-8644-82CE0595C05A}"/>
          </ac:picMkLst>
        </pc:picChg>
        <pc:cxnChg chg="add del mod ord">
          <ac:chgData name="Giulia Maroncelli" userId="dc9fe2a4-a831-40e5-9263-f2c544c29e3b" providerId="ADAL" clId="{E3DB2F8C-E37F-4C14-9061-20FFFCF9BDF2}" dt="2025-12-12T09:19:54.049" v="187" actId="478"/>
          <ac:cxnSpMkLst>
            <pc:docMk/>
            <pc:sldMk cId="3207773203" sldId="418"/>
            <ac:cxnSpMk id="4" creationId="{29205CE7-0AF3-9729-E66A-85FCD135804E}"/>
          </ac:cxnSpMkLst>
        </pc:cxnChg>
        <pc:cxnChg chg="add del mod ord">
          <ac:chgData name="Giulia Maroncelli" userId="dc9fe2a4-a831-40e5-9263-f2c544c29e3b" providerId="ADAL" clId="{E3DB2F8C-E37F-4C14-9061-20FFFCF9BDF2}" dt="2025-12-12T09:38:30.543" v="575" actId="478"/>
          <ac:cxnSpMkLst>
            <pc:docMk/>
            <pc:sldMk cId="3207773203" sldId="418"/>
            <ac:cxnSpMk id="46" creationId="{2987B9E8-6F08-2FC2-2F7B-B79891A1C66C}"/>
          </ac:cxnSpMkLst>
        </pc:cxnChg>
        <pc:cxnChg chg="add mod ord">
          <ac:chgData name="Giulia Maroncelli" userId="dc9fe2a4-a831-40e5-9263-f2c544c29e3b" providerId="ADAL" clId="{E3DB2F8C-E37F-4C14-9061-20FFFCF9BDF2}" dt="2025-12-12T09:42:12.799" v="607" actId="167"/>
          <ac:cxnSpMkLst>
            <pc:docMk/>
            <pc:sldMk cId="3207773203" sldId="418"/>
            <ac:cxnSpMk id="51" creationId="{908B6DF1-520C-0D9A-DBFE-6119709D9A8C}"/>
          </ac:cxnSpMkLst>
        </pc:cxnChg>
        <pc:cxnChg chg="del">
          <ac:chgData name="Giulia Maroncelli" userId="dc9fe2a4-a831-40e5-9263-f2c544c29e3b" providerId="ADAL" clId="{E3DB2F8C-E37F-4C14-9061-20FFFCF9BDF2}" dt="2025-12-12T09:06:24.660" v="112" actId="478"/>
          <ac:cxnSpMkLst>
            <pc:docMk/>
            <pc:sldMk cId="3207773203" sldId="418"/>
            <ac:cxnSpMk id="57" creationId="{2032F621-91BA-2882-89C5-145BA9F72D3D}"/>
          </ac:cxnSpMkLst>
        </pc:cxnChg>
      </pc:sldChg>
      <pc:sldChg chg="addSp delSp modSp add mod">
        <pc:chgData name="Giulia Maroncelli" userId="dc9fe2a4-a831-40e5-9263-f2c544c29e3b" providerId="ADAL" clId="{E3DB2F8C-E37F-4C14-9061-20FFFCF9BDF2}" dt="2025-12-12T09:59:35.125" v="684" actId="1036"/>
        <pc:sldMkLst>
          <pc:docMk/>
          <pc:sldMk cId="3973324786" sldId="419"/>
        </pc:sldMkLst>
        <pc:spChg chg="del">
          <ac:chgData name="Giulia Maroncelli" userId="dc9fe2a4-a831-40e5-9263-f2c544c29e3b" providerId="ADAL" clId="{E3DB2F8C-E37F-4C14-9061-20FFFCF9BDF2}" dt="2025-12-12T09:39:46.596" v="578" actId="478"/>
          <ac:spMkLst>
            <pc:docMk/>
            <pc:sldMk cId="3973324786" sldId="419"/>
            <ac:spMk id="24" creationId="{FCD21FCD-158F-7183-033B-CAAAD501E06A}"/>
          </ac:spMkLst>
        </pc:spChg>
        <pc:spChg chg="del">
          <ac:chgData name="Giulia Maroncelli" userId="dc9fe2a4-a831-40e5-9263-f2c544c29e3b" providerId="ADAL" clId="{E3DB2F8C-E37F-4C14-9061-20FFFCF9BDF2}" dt="2025-12-12T09:39:49.943" v="579" actId="478"/>
          <ac:spMkLst>
            <pc:docMk/>
            <pc:sldMk cId="3973324786" sldId="419"/>
            <ac:spMk id="25" creationId="{79CF5214-4708-39A9-F759-DB6CDAF74B70}"/>
          </ac:spMkLst>
        </pc:spChg>
        <pc:spChg chg="del">
          <ac:chgData name="Giulia Maroncelli" userId="dc9fe2a4-a831-40e5-9263-f2c544c29e3b" providerId="ADAL" clId="{E3DB2F8C-E37F-4C14-9061-20FFFCF9BDF2}" dt="2025-12-12T09:39:49.943" v="579" actId="478"/>
          <ac:spMkLst>
            <pc:docMk/>
            <pc:sldMk cId="3973324786" sldId="419"/>
            <ac:spMk id="27" creationId="{3812EC6C-149E-B66C-C27F-395510B6E08A}"/>
          </ac:spMkLst>
        </pc:spChg>
        <pc:spChg chg="del">
          <ac:chgData name="Giulia Maroncelli" userId="dc9fe2a4-a831-40e5-9263-f2c544c29e3b" providerId="ADAL" clId="{E3DB2F8C-E37F-4C14-9061-20FFFCF9BDF2}" dt="2025-12-12T09:39:42.398" v="576" actId="478"/>
          <ac:spMkLst>
            <pc:docMk/>
            <pc:sldMk cId="3973324786" sldId="419"/>
            <ac:spMk id="32" creationId="{539674B1-86B0-F17C-B85F-67D07B0DE1CA}"/>
          </ac:spMkLst>
        </pc:spChg>
        <pc:spChg chg="del">
          <ac:chgData name="Giulia Maroncelli" userId="dc9fe2a4-a831-40e5-9263-f2c544c29e3b" providerId="ADAL" clId="{E3DB2F8C-E37F-4C14-9061-20FFFCF9BDF2}" dt="2025-12-12T09:39:45.918" v="577" actId="478"/>
          <ac:spMkLst>
            <pc:docMk/>
            <pc:sldMk cId="3973324786" sldId="419"/>
            <ac:spMk id="33" creationId="{E8BE62B1-CB7E-6E37-78E5-30F3B46BF16F}"/>
          </ac:spMkLst>
        </pc:spChg>
        <pc:spChg chg="del">
          <ac:chgData name="Giulia Maroncelli" userId="dc9fe2a4-a831-40e5-9263-f2c544c29e3b" providerId="ADAL" clId="{E3DB2F8C-E37F-4C14-9061-20FFFCF9BDF2}" dt="2025-12-12T09:39:49.943" v="579" actId="478"/>
          <ac:spMkLst>
            <pc:docMk/>
            <pc:sldMk cId="3973324786" sldId="419"/>
            <ac:spMk id="34" creationId="{8BD7005F-E6B2-D3A7-DA87-A8C13429BD3C}"/>
          </ac:spMkLst>
        </pc:spChg>
        <pc:spChg chg="del">
          <ac:chgData name="Giulia Maroncelli" userId="dc9fe2a4-a831-40e5-9263-f2c544c29e3b" providerId="ADAL" clId="{E3DB2F8C-E37F-4C14-9061-20FFFCF9BDF2}" dt="2025-12-12T09:39:49.943" v="579" actId="478"/>
          <ac:spMkLst>
            <pc:docMk/>
            <pc:sldMk cId="3973324786" sldId="419"/>
            <ac:spMk id="35" creationId="{2A91BFF4-CD17-8C7A-4025-7FFC337CD139}"/>
          </ac:spMkLst>
        </pc:spChg>
        <pc:spChg chg="del">
          <ac:chgData name="Giulia Maroncelli" userId="dc9fe2a4-a831-40e5-9263-f2c544c29e3b" providerId="ADAL" clId="{E3DB2F8C-E37F-4C14-9061-20FFFCF9BDF2}" dt="2025-12-12T09:39:49.943" v="579" actId="478"/>
          <ac:spMkLst>
            <pc:docMk/>
            <pc:sldMk cId="3973324786" sldId="419"/>
            <ac:spMk id="37" creationId="{04534F6E-042E-9726-0FEB-9EF1B874DA90}"/>
          </ac:spMkLst>
        </pc:spChg>
        <pc:spChg chg="del">
          <ac:chgData name="Giulia Maroncelli" userId="dc9fe2a4-a831-40e5-9263-f2c544c29e3b" providerId="ADAL" clId="{E3DB2F8C-E37F-4C14-9061-20FFFCF9BDF2}" dt="2025-12-12T09:39:49.943" v="579" actId="478"/>
          <ac:spMkLst>
            <pc:docMk/>
            <pc:sldMk cId="3973324786" sldId="419"/>
            <ac:spMk id="38" creationId="{B2343DC4-6A86-C9A7-45A9-9D01F5F604F6}"/>
          </ac:spMkLst>
        </pc:spChg>
        <pc:spChg chg="del">
          <ac:chgData name="Giulia Maroncelli" userId="dc9fe2a4-a831-40e5-9263-f2c544c29e3b" providerId="ADAL" clId="{E3DB2F8C-E37F-4C14-9061-20FFFCF9BDF2}" dt="2025-12-12T09:39:49.943" v="579" actId="478"/>
          <ac:spMkLst>
            <pc:docMk/>
            <pc:sldMk cId="3973324786" sldId="419"/>
            <ac:spMk id="39" creationId="{A75777C3-678C-25CB-C2F0-047D65761FF7}"/>
          </ac:spMkLst>
        </pc:spChg>
        <pc:spChg chg="del">
          <ac:chgData name="Giulia Maroncelli" userId="dc9fe2a4-a831-40e5-9263-f2c544c29e3b" providerId="ADAL" clId="{E3DB2F8C-E37F-4C14-9061-20FFFCF9BDF2}" dt="2025-12-12T09:39:42.398" v="576" actId="478"/>
          <ac:spMkLst>
            <pc:docMk/>
            <pc:sldMk cId="3973324786" sldId="419"/>
            <ac:spMk id="41" creationId="{209D38DE-D396-7D58-C188-32413B050C7E}"/>
          </ac:spMkLst>
        </pc:spChg>
        <pc:spChg chg="del">
          <ac:chgData name="Giulia Maroncelli" userId="dc9fe2a4-a831-40e5-9263-f2c544c29e3b" providerId="ADAL" clId="{E3DB2F8C-E37F-4C14-9061-20FFFCF9BDF2}" dt="2025-12-12T09:39:49.943" v="579" actId="478"/>
          <ac:spMkLst>
            <pc:docMk/>
            <pc:sldMk cId="3973324786" sldId="419"/>
            <ac:spMk id="42" creationId="{8B623FAA-2D97-7077-A5B3-FF137C544FD7}"/>
          </ac:spMkLst>
        </pc:spChg>
        <pc:spChg chg="del">
          <ac:chgData name="Giulia Maroncelli" userId="dc9fe2a4-a831-40e5-9263-f2c544c29e3b" providerId="ADAL" clId="{E3DB2F8C-E37F-4C14-9061-20FFFCF9BDF2}" dt="2025-12-12T09:39:49.943" v="579" actId="478"/>
          <ac:spMkLst>
            <pc:docMk/>
            <pc:sldMk cId="3973324786" sldId="419"/>
            <ac:spMk id="43" creationId="{D8715EBF-2C88-A1A4-F59F-71745CE62A20}"/>
          </ac:spMkLst>
        </pc:spChg>
        <pc:spChg chg="del">
          <ac:chgData name="Giulia Maroncelli" userId="dc9fe2a4-a831-40e5-9263-f2c544c29e3b" providerId="ADAL" clId="{E3DB2F8C-E37F-4C14-9061-20FFFCF9BDF2}" dt="2025-12-12T09:39:49.943" v="579" actId="478"/>
          <ac:spMkLst>
            <pc:docMk/>
            <pc:sldMk cId="3973324786" sldId="419"/>
            <ac:spMk id="44" creationId="{9047D2A0-41D6-2B38-C9D1-C1FFF8FF002D}"/>
          </ac:spMkLst>
        </pc:spChg>
        <pc:picChg chg="add mod">
          <ac:chgData name="Giulia Maroncelli" userId="dc9fe2a4-a831-40e5-9263-f2c544c29e3b" providerId="ADAL" clId="{E3DB2F8C-E37F-4C14-9061-20FFFCF9BDF2}" dt="2025-12-12T09:59:35.125" v="684" actId="1036"/>
          <ac:picMkLst>
            <pc:docMk/>
            <pc:sldMk cId="3973324786" sldId="419"/>
            <ac:picMk id="5" creationId="{8E8BDA44-EFF8-BCC2-71C8-4E65DAE50A77}"/>
          </ac:picMkLst>
        </pc:picChg>
        <pc:cxnChg chg="add mod ord">
          <ac:chgData name="Giulia Maroncelli" userId="dc9fe2a4-a831-40e5-9263-f2c544c29e3b" providerId="ADAL" clId="{E3DB2F8C-E37F-4C14-9061-20FFFCF9BDF2}" dt="2025-12-12T09:42:31.782" v="609" actId="167"/>
          <ac:cxnSpMkLst>
            <pc:docMk/>
            <pc:sldMk cId="3973324786" sldId="419"/>
            <ac:cxnSpMk id="2" creationId="{605874DE-DF99-DAEE-19BB-392268232EB3}"/>
          </ac:cxnSpMkLst>
        </pc:cxnChg>
        <pc:cxnChg chg="add mod ord">
          <ac:chgData name="Giulia Maroncelli" userId="dc9fe2a4-a831-40e5-9263-f2c544c29e3b" providerId="ADAL" clId="{E3DB2F8C-E37F-4C14-9061-20FFFCF9BDF2}" dt="2025-12-12T09:42:43.699" v="612" actId="167"/>
          <ac:cxnSpMkLst>
            <pc:docMk/>
            <pc:sldMk cId="3973324786" sldId="419"/>
            <ac:cxnSpMk id="3" creationId="{843D4C58-4F0B-8555-E6FB-78234EFEE623}"/>
          </ac:cxnSpMkLst>
        </pc:cxnChg>
      </pc:sldChg>
      <pc:sldChg chg="addSp delSp modSp add mod">
        <pc:chgData name="Giulia Maroncelli" userId="dc9fe2a4-a831-40e5-9263-f2c544c29e3b" providerId="ADAL" clId="{E3DB2F8C-E37F-4C14-9061-20FFFCF9BDF2}" dt="2025-12-12T10:00:29.482" v="701" actId="1037"/>
        <pc:sldMkLst>
          <pc:docMk/>
          <pc:sldMk cId="1995712050" sldId="420"/>
        </pc:sldMkLst>
        <pc:spChg chg="del">
          <ac:chgData name="Giulia Maroncelli" userId="dc9fe2a4-a831-40e5-9263-f2c544c29e3b" providerId="ADAL" clId="{E3DB2F8C-E37F-4C14-9061-20FFFCF9BDF2}" dt="2025-12-12T09:39:55.578" v="580" actId="478"/>
          <ac:spMkLst>
            <pc:docMk/>
            <pc:sldMk cId="1995712050" sldId="420"/>
            <ac:spMk id="25" creationId="{140D4B87-672C-0F90-75C5-F522734FEA27}"/>
          </ac:spMkLst>
        </pc:spChg>
        <pc:spChg chg="del">
          <ac:chgData name="Giulia Maroncelli" userId="dc9fe2a4-a831-40e5-9263-f2c544c29e3b" providerId="ADAL" clId="{E3DB2F8C-E37F-4C14-9061-20FFFCF9BDF2}" dt="2025-12-12T09:39:55.578" v="580" actId="478"/>
          <ac:spMkLst>
            <pc:docMk/>
            <pc:sldMk cId="1995712050" sldId="420"/>
            <ac:spMk id="26" creationId="{7CFACAAB-C023-557D-28DF-8A01EF380067}"/>
          </ac:spMkLst>
        </pc:spChg>
        <pc:spChg chg="del">
          <ac:chgData name="Giulia Maroncelli" userId="dc9fe2a4-a831-40e5-9263-f2c544c29e3b" providerId="ADAL" clId="{E3DB2F8C-E37F-4C14-9061-20FFFCF9BDF2}" dt="2025-12-12T09:39:55.578" v="580" actId="478"/>
          <ac:spMkLst>
            <pc:docMk/>
            <pc:sldMk cId="1995712050" sldId="420"/>
            <ac:spMk id="27" creationId="{D102A6D3-8EE7-4F71-EF3D-C8C571F06357}"/>
          </ac:spMkLst>
        </pc:spChg>
        <pc:spChg chg="del">
          <ac:chgData name="Giulia Maroncelli" userId="dc9fe2a4-a831-40e5-9263-f2c544c29e3b" providerId="ADAL" clId="{E3DB2F8C-E37F-4C14-9061-20FFFCF9BDF2}" dt="2025-12-12T09:39:55.578" v="580" actId="478"/>
          <ac:spMkLst>
            <pc:docMk/>
            <pc:sldMk cId="1995712050" sldId="420"/>
            <ac:spMk id="34" creationId="{8AA6C1FF-F6BC-4404-243E-81212C905F79}"/>
          </ac:spMkLst>
        </pc:spChg>
        <pc:spChg chg="del">
          <ac:chgData name="Giulia Maroncelli" userId="dc9fe2a4-a831-40e5-9263-f2c544c29e3b" providerId="ADAL" clId="{E3DB2F8C-E37F-4C14-9061-20FFFCF9BDF2}" dt="2025-12-12T09:39:55.578" v="580" actId="478"/>
          <ac:spMkLst>
            <pc:docMk/>
            <pc:sldMk cId="1995712050" sldId="420"/>
            <ac:spMk id="35" creationId="{F2B3F011-4389-CDAA-9DF7-6756E4A6F7EA}"/>
          </ac:spMkLst>
        </pc:spChg>
        <pc:spChg chg="del">
          <ac:chgData name="Giulia Maroncelli" userId="dc9fe2a4-a831-40e5-9263-f2c544c29e3b" providerId="ADAL" clId="{E3DB2F8C-E37F-4C14-9061-20FFFCF9BDF2}" dt="2025-12-12T09:39:55.578" v="580" actId="478"/>
          <ac:spMkLst>
            <pc:docMk/>
            <pc:sldMk cId="1995712050" sldId="420"/>
            <ac:spMk id="38" creationId="{40458D89-7876-90FD-F3B3-0F44B3598244}"/>
          </ac:spMkLst>
        </pc:spChg>
        <pc:spChg chg="del">
          <ac:chgData name="Giulia Maroncelli" userId="dc9fe2a4-a831-40e5-9263-f2c544c29e3b" providerId="ADAL" clId="{E3DB2F8C-E37F-4C14-9061-20FFFCF9BDF2}" dt="2025-12-12T09:39:55.578" v="580" actId="478"/>
          <ac:spMkLst>
            <pc:docMk/>
            <pc:sldMk cId="1995712050" sldId="420"/>
            <ac:spMk id="39" creationId="{0676095D-9A7B-078E-625D-8B6F3DA53CD1}"/>
          </ac:spMkLst>
        </pc:spChg>
        <pc:spChg chg="del">
          <ac:chgData name="Giulia Maroncelli" userId="dc9fe2a4-a831-40e5-9263-f2c544c29e3b" providerId="ADAL" clId="{E3DB2F8C-E37F-4C14-9061-20FFFCF9BDF2}" dt="2025-12-12T09:39:55.578" v="580" actId="478"/>
          <ac:spMkLst>
            <pc:docMk/>
            <pc:sldMk cId="1995712050" sldId="420"/>
            <ac:spMk id="42" creationId="{38006ABC-B387-FD6A-17B7-6C4BEA34F50D}"/>
          </ac:spMkLst>
        </pc:spChg>
        <pc:spChg chg="del">
          <ac:chgData name="Giulia Maroncelli" userId="dc9fe2a4-a831-40e5-9263-f2c544c29e3b" providerId="ADAL" clId="{E3DB2F8C-E37F-4C14-9061-20FFFCF9BDF2}" dt="2025-12-12T09:39:55.578" v="580" actId="478"/>
          <ac:spMkLst>
            <pc:docMk/>
            <pc:sldMk cId="1995712050" sldId="420"/>
            <ac:spMk id="43" creationId="{386A506E-B10F-ED2B-1A24-26E49ED579C0}"/>
          </ac:spMkLst>
        </pc:spChg>
        <pc:spChg chg="del">
          <ac:chgData name="Giulia Maroncelli" userId="dc9fe2a4-a831-40e5-9263-f2c544c29e3b" providerId="ADAL" clId="{E3DB2F8C-E37F-4C14-9061-20FFFCF9BDF2}" dt="2025-12-12T09:39:55.578" v="580" actId="478"/>
          <ac:spMkLst>
            <pc:docMk/>
            <pc:sldMk cId="1995712050" sldId="420"/>
            <ac:spMk id="44" creationId="{E5AE1CEE-84EF-5A5D-A541-CDB502D4FCDF}"/>
          </ac:spMkLst>
        </pc:spChg>
        <pc:picChg chg="add del mod">
          <ac:chgData name="Giulia Maroncelli" userId="dc9fe2a4-a831-40e5-9263-f2c544c29e3b" providerId="ADAL" clId="{E3DB2F8C-E37F-4C14-9061-20FFFCF9BDF2}" dt="2025-12-12T10:00:15.063" v="688" actId="478"/>
          <ac:picMkLst>
            <pc:docMk/>
            <pc:sldMk cId="1995712050" sldId="420"/>
            <ac:picMk id="10" creationId="{9C4F0AF1-439A-72AD-44B6-31BCA37B0ED8}"/>
          </ac:picMkLst>
        </pc:picChg>
        <pc:picChg chg="add mod">
          <ac:chgData name="Giulia Maroncelli" userId="dc9fe2a4-a831-40e5-9263-f2c544c29e3b" providerId="ADAL" clId="{E3DB2F8C-E37F-4C14-9061-20FFFCF9BDF2}" dt="2025-12-12T10:00:29.482" v="701" actId="1037"/>
          <ac:picMkLst>
            <pc:docMk/>
            <pc:sldMk cId="1995712050" sldId="420"/>
            <ac:picMk id="12" creationId="{23BC8E10-D7F6-0BF5-AC09-6BC70781DFF3}"/>
          </ac:picMkLst>
        </pc:picChg>
        <pc:cxnChg chg="add mod ord">
          <ac:chgData name="Giulia Maroncelli" userId="dc9fe2a4-a831-40e5-9263-f2c544c29e3b" providerId="ADAL" clId="{E3DB2F8C-E37F-4C14-9061-20FFFCF9BDF2}" dt="2025-12-12T09:43:02.682" v="615" actId="167"/>
          <ac:cxnSpMkLst>
            <pc:docMk/>
            <pc:sldMk cId="1995712050" sldId="420"/>
            <ac:cxnSpMk id="2" creationId="{CC069C37-CE44-E288-C7E0-B87764032092}"/>
          </ac:cxnSpMkLst>
        </pc:cxnChg>
        <pc:cxnChg chg="add mod ord">
          <ac:chgData name="Giulia Maroncelli" userId="dc9fe2a4-a831-40e5-9263-f2c544c29e3b" providerId="ADAL" clId="{E3DB2F8C-E37F-4C14-9061-20FFFCF9BDF2}" dt="2025-12-12T09:43:02.682" v="615" actId="167"/>
          <ac:cxnSpMkLst>
            <pc:docMk/>
            <pc:sldMk cId="1995712050" sldId="420"/>
            <ac:cxnSpMk id="3" creationId="{C29FEE1F-16EC-BF11-A25E-0CA907DBFA30}"/>
          </ac:cxnSpMkLst>
        </pc:cxnChg>
        <pc:cxnChg chg="add del mod ord">
          <ac:chgData name="Giulia Maroncelli" userId="dc9fe2a4-a831-40e5-9263-f2c544c29e3b" providerId="ADAL" clId="{E3DB2F8C-E37F-4C14-9061-20FFFCF9BDF2}" dt="2025-12-12T09:47:57.267" v="654" actId="478"/>
          <ac:cxnSpMkLst>
            <pc:docMk/>
            <pc:sldMk cId="1995712050" sldId="420"/>
            <ac:cxnSpMk id="4" creationId="{1774911D-DB9F-4096-482E-A9144DC8FAD8}"/>
          </ac:cxnSpMkLst>
        </pc:cxnChg>
        <pc:cxnChg chg="add mod ord">
          <ac:chgData name="Giulia Maroncelli" userId="dc9fe2a4-a831-40e5-9263-f2c544c29e3b" providerId="ADAL" clId="{E3DB2F8C-E37F-4C14-9061-20FFFCF9BDF2}" dt="2025-12-12T09:48:01.654" v="656" actId="167"/>
          <ac:cxnSpMkLst>
            <pc:docMk/>
            <pc:sldMk cId="1995712050" sldId="420"/>
            <ac:cxnSpMk id="6" creationId="{F76A5AE9-6871-4666-1830-3A514B02AC14}"/>
          </ac:cxnSpMkLst>
        </pc:cxnChg>
      </pc:sldChg>
      <pc:sldChg chg="addSp delSp modSp add mod">
        <pc:chgData name="Giulia Maroncelli" userId="dc9fe2a4-a831-40e5-9263-f2c544c29e3b" providerId="ADAL" clId="{E3DB2F8C-E37F-4C14-9061-20FFFCF9BDF2}" dt="2025-12-12T10:00:53.102" v="714" actId="962"/>
        <pc:sldMkLst>
          <pc:docMk/>
          <pc:sldMk cId="576965362" sldId="421"/>
        </pc:sldMkLst>
        <pc:spChg chg="del">
          <ac:chgData name="Giulia Maroncelli" userId="dc9fe2a4-a831-40e5-9263-f2c544c29e3b" providerId="ADAL" clId="{E3DB2F8C-E37F-4C14-9061-20FFFCF9BDF2}" dt="2025-12-12T09:40:00.569" v="581" actId="478"/>
          <ac:spMkLst>
            <pc:docMk/>
            <pc:sldMk cId="576965362" sldId="421"/>
            <ac:spMk id="25" creationId="{3C1633EB-7488-B414-6342-282FEAA5B5CB}"/>
          </ac:spMkLst>
        </pc:spChg>
        <pc:spChg chg="del">
          <ac:chgData name="Giulia Maroncelli" userId="dc9fe2a4-a831-40e5-9263-f2c544c29e3b" providerId="ADAL" clId="{E3DB2F8C-E37F-4C14-9061-20FFFCF9BDF2}" dt="2025-12-12T09:40:06.606" v="585" actId="478"/>
          <ac:spMkLst>
            <pc:docMk/>
            <pc:sldMk cId="576965362" sldId="421"/>
            <ac:spMk id="26" creationId="{A93CF8B8-2A7A-7BD8-5249-EC406C5BD88C}"/>
          </ac:spMkLst>
        </pc:spChg>
        <pc:spChg chg="del">
          <ac:chgData name="Giulia Maroncelli" userId="dc9fe2a4-a831-40e5-9263-f2c544c29e3b" providerId="ADAL" clId="{E3DB2F8C-E37F-4C14-9061-20FFFCF9BDF2}" dt="2025-12-12T09:40:04.687" v="583" actId="478"/>
          <ac:spMkLst>
            <pc:docMk/>
            <pc:sldMk cId="576965362" sldId="421"/>
            <ac:spMk id="36" creationId="{A93B6601-6EE6-E453-E6D5-1ED26B8C4DA5}"/>
          </ac:spMkLst>
        </pc:spChg>
        <pc:spChg chg="del">
          <ac:chgData name="Giulia Maroncelli" userId="dc9fe2a4-a831-40e5-9263-f2c544c29e3b" providerId="ADAL" clId="{E3DB2F8C-E37F-4C14-9061-20FFFCF9BDF2}" dt="2025-12-12T09:40:02.864" v="582" actId="478"/>
          <ac:spMkLst>
            <pc:docMk/>
            <pc:sldMk cId="576965362" sldId="421"/>
            <ac:spMk id="37" creationId="{9BA4A2AF-FC4E-6296-1EC8-B0DBFDBF2471}"/>
          </ac:spMkLst>
        </pc:spChg>
        <pc:spChg chg="del">
          <ac:chgData name="Giulia Maroncelli" userId="dc9fe2a4-a831-40e5-9263-f2c544c29e3b" providerId="ADAL" clId="{E3DB2F8C-E37F-4C14-9061-20FFFCF9BDF2}" dt="2025-12-12T09:40:00.569" v="581" actId="478"/>
          <ac:spMkLst>
            <pc:docMk/>
            <pc:sldMk cId="576965362" sldId="421"/>
            <ac:spMk id="38" creationId="{82265D36-BF9A-85B2-4BB1-98DE8DFF74B9}"/>
          </ac:spMkLst>
        </pc:spChg>
        <pc:spChg chg="del">
          <ac:chgData name="Giulia Maroncelli" userId="dc9fe2a4-a831-40e5-9263-f2c544c29e3b" providerId="ADAL" clId="{E3DB2F8C-E37F-4C14-9061-20FFFCF9BDF2}" dt="2025-12-12T09:40:00.569" v="581" actId="478"/>
          <ac:spMkLst>
            <pc:docMk/>
            <pc:sldMk cId="576965362" sldId="421"/>
            <ac:spMk id="39" creationId="{C3DCD270-98F9-5A7C-24FB-EE714012C23B}"/>
          </ac:spMkLst>
        </pc:spChg>
        <pc:spChg chg="del">
          <ac:chgData name="Giulia Maroncelli" userId="dc9fe2a4-a831-40e5-9263-f2c544c29e3b" providerId="ADAL" clId="{E3DB2F8C-E37F-4C14-9061-20FFFCF9BDF2}" dt="2025-12-12T09:40:00.569" v="581" actId="478"/>
          <ac:spMkLst>
            <pc:docMk/>
            <pc:sldMk cId="576965362" sldId="421"/>
            <ac:spMk id="43" creationId="{C3AD82C1-15B4-EF64-D071-52DD258C5F71}"/>
          </ac:spMkLst>
        </pc:spChg>
        <pc:spChg chg="del">
          <ac:chgData name="Giulia Maroncelli" userId="dc9fe2a4-a831-40e5-9263-f2c544c29e3b" providerId="ADAL" clId="{E3DB2F8C-E37F-4C14-9061-20FFFCF9BDF2}" dt="2025-12-12T09:40:05.748" v="584" actId="478"/>
          <ac:spMkLst>
            <pc:docMk/>
            <pc:sldMk cId="576965362" sldId="421"/>
            <ac:spMk id="44" creationId="{5A09DD44-FAA5-56BC-567C-1926CC51C373}"/>
          </ac:spMkLst>
        </pc:spChg>
        <pc:picChg chg="add mod">
          <ac:chgData name="Giulia Maroncelli" userId="dc9fe2a4-a831-40e5-9263-f2c544c29e3b" providerId="ADAL" clId="{E3DB2F8C-E37F-4C14-9061-20FFFCF9BDF2}" dt="2025-12-12T10:00:53.102" v="714" actId="962"/>
          <ac:picMkLst>
            <pc:docMk/>
            <pc:sldMk cId="576965362" sldId="421"/>
            <ac:picMk id="10" creationId="{DB4E953A-2F2E-8F01-90A5-7383006A1017}"/>
          </ac:picMkLst>
        </pc:picChg>
        <pc:cxnChg chg="add del mod ord">
          <ac:chgData name="Giulia Maroncelli" userId="dc9fe2a4-a831-40e5-9263-f2c544c29e3b" providerId="ADAL" clId="{E3DB2F8C-E37F-4C14-9061-20FFFCF9BDF2}" dt="2025-12-12T09:47:53.796" v="652" actId="478"/>
          <ac:cxnSpMkLst>
            <pc:docMk/>
            <pc:sldMk cId="576965362" sldId="421"/>
            <ac:cxnSpMk id="2" creationId="{C39A9289-477A-36B4-0F70-D3B3A5C196B2}"/>
          </ac:cxnSpMkLst>
        </pc:cxnChg>
        <pc:cxnChg chg="add mod ord">
          <ac:chgData name="Giulia Maroncelli" userId="dc9fe2a4-a831-40e5-9263-f2c544c29e3b" providerId="ADAL" clId="{E3DB2F8C-E37F-4C14-9061-20FFFCF9BDF2}" dt="2025-12-12T09:44:21.491" v="635" actId="167"/>
          <ac:cxnSpMkLst>
            <pc:docMk/>
            <pc:sldMk cId="576965362" sldId="421"/>
            <ac:cxnSpMk id="3" creationId="{D9F0DE68-15B7-347E-F359-975423F46DBC}"/>
          </ac:cxnSpMkLst>
        </pc:cxnChg>
        <pc:cxnChg chg="add mod ord">
          <ac:chgData name="Giulia Maroncelli" userId="dc9fe2a4-a831-40e5-9263-f2c544c29e3b" providerId="ADAL" clId="{E3DB2F8C-E37F-4C14-9061-20FFFCF9BDF2}" dt="2025-12-12T09:44:55.783" v="638" actId="14100"/>
          <ac:cxnSpMkLst>
            <pc:docMk/>
            <pc:sldMk cId="576965362" sldId="421"/>
            <ac:cxnSpMk id="4" creationId="{CF8603E2-DF39-5663-1E3F-2F489E6CD599}"/>
          </ac:cxnSpMkLst>
        </pc:cxnChg>
        <pc:cxnChg chg="add mod ord">
          <ac:chgData name="Giulia Maroncelli" userId="dc9fe2a4-a831-40e5-9263-f2c544c29e3b" providerId="ADAL" clId="{E3DB2F8C-E37F-4C14-9061-20FFFCF9BDF2}" dt="2025-12-12T09:48:05.875" v="657" actId="167"/>
          <ac:cxnSpMkLst>
            <pc:docMk/>
            <pc:sldMk cId="576965362" sldId="421"/>
            <ac:cxnSpMk id="6" creationId="{6688A4B4-1AF7-9A57-861E-596ED04CF01C}"/>
          </ac:cxnSpMkLst>
        </pc:cxnChg>
      </pc:sldChg>
      <pc:sldChg chg="addSp delSp modSp add mod">
        <pc:chgData name="Giulia Maroncelli" userId="dc9fe2a4-a831-40e5-9263-f2c544c29e3b" providerId="ADAL" clId="{E3DB2F8C-E37F-4C14-9061-20FFFCF9BDF2}" dt="2025-12-12T10:01:21.484" v="726" actId="962"/>
        <pc:sldMkLst>
          <pc:docMk/>
          <pc:sldMk cId="2221511698" sldId="422"/>
        </pc:sldMkLst>
        <pc:spChg chg="del">
          <ac:chgData name="Giulia Maroncelli" userId="dc9fe2a4-a831-40e5-9263-f2c544c29e3b" providerId="ADAL" clId="{E3DB2F8C-E37F-4C14-9061-20FFFCF9BDF2}" dt="2025-12-12T09:40:16.626" v="588" actId="478"/>
          <ac:spMkLst>
            <pc:docMk/>
            <pc:sldMk cId="2221511698" sldId="422"/>
            <ac:spMk id="26" creationId="{97F6B1C9-11D7-4A98-FA82-EE3728141D2F}"/>
          </ac:spMkLst>
        </pc:spChg>
        <pc:spChg chg="del">
          <ac:chgData name="Giulia Maroncelli" userId="dc9fe2a4-a831-40e5-9263-f2c544c29e3b" providerId="ADAL" clId="{E3DB2F8C-E37F-4C14-9061-20FFFCF9BDF2}" dt="2025-12-12T09:40:14.940" v="586" actId="478"/>
          <ac:spMkLst>
            <pc:docMk/>
            <pc:sldMk cId="2221511698" sldId="422"/>
            <ac:spMk id="38" creationId="{5E7EECF0-6F9F-8BC2-0A28-8BCBBD49974D}"/>
          </ac:spMkLst>
        </pc:spChg>
        <pc:spChg chg="del">
          <ac:chgData name="Giulia Maroncelli" userId="dc9fe2a4-a831-40e5-9263-f2c544c29e3b" providerId="ADAL" clId="{E3DB2F8C-E37F-4C14-9061-20FFFCF9BDF2}" dt="2025-12-12T09:40:14.940" v="586" actId="478"/>
          <ac:spMkLst>
            <pc:docMk/>
            <pc:sldMk cId="2221511698" sldId="422"/>
            <ac:spMk id="39" creationId="{0EA43128-6AB2-DC0D-9BB5-825395FB76D4}"/>
          </ac:spMkLst>
        </pc:spChg>
        <pc:spChg chg="del">
          <ac:chgData name="Giulia Maroncelli" userId="dc9fe2a4-a831-40e5-9263-f2c544c29e3b" providerId="ADAL" clId="{E3DB2F8C-E37F-4C14-9061-20FFFCF9BDF2}" dt="2025-12-12T09:40:15.725" v="587" actId="478"/>
          <ac:spMkLst>
            <pc:docMk/>
            <pc:sldMk cId="2221511698" sldId="422"/>
            <ac:spMk id="44" creationId="{53CD409F-B090-5672-906F-9B63B577B676}"/>
          </ac:spMkLst>
        </pc:spChg>
        <pc:picChg chg="add mod">
          <ac:chgData name="Giulia Maroncelli" userId="dc9fe2a4-a831-40e5-9263-f2c544c29e3b" providerId="ADAL" clId="{E3DB2F8C-E37F-4C14-9061-20FFFCF9BDF2}" dt="2025-12-12T10:01:21.484" v="726" actId="962"/>
          <ac:picMkLst>
            <pc:docMk/>
            <pc:sldMk cId="2221511698" sldId="422"/>
            <ac:picMk id="12" creationId="{F3690FBC-D3FF-AC82-E398-A902D730DD4C}"/>
          </ac:picMkLst>
        </pc:picChg>
        <pc:cxnChg chg="add del mod ord">
          <ac:chgData name="Giulia Maroncelli" userId="dc9fe2a4-a831-40e5-9263-f2c544c29e3b" providerId="ADAL" clId="{E3DB2F8C-E37F-4C14-9061-20FFFCF9BDF2}" dt="2025-12-12T09:47:12.949" v="648" actId="478"/>
          <ac:cxnSpMkLst>
            <pc:docMk/>
            <pc:sldMk cId="2221511698" sldId="422"/>
            <ac:cxnSpMk id="2" creationId="{99DB7700-DFF0-2AD2-DA7F-DAA116E3FE5B}"/>
          </ac:cxnSpMkLst>
        </pc:cxnChg>
        <pc:cxnChg chg="add mod ord">
          <ac:chgData name="Giulia Maroncelli" userId="dc9fe2a4-a831-40e5-9263-f2c544c29e3b" providerId="ADAL" clId="{E3DB2F8C-E37F-4C14-9061-20FFFCF9BDF2}" dt="2025-12-12T09:45:09.238" v="639" actId="14100"/>
          <ac:cxnSpMkLst>
            <pc:docMk/>
            <pc:sldMk cId="2221511698" sldId="422"/>
            <ac:cxnSpMk id="3" creationId="{828C7C3B-A690-29F9-E547-758D3A1DB7B0}"/>
          </ac:cxnSpMkLst>
        </pc:cxnChg>
        <pc:cxnChg chg="add mod ord">
          <ac:chgData name="Giulia Maroncelli" userId="dc9fe2a4-a831-40e5-9263-f2c544c29e3b" providerId="ADAL" clId="{E3DB2F8C-E37F-4C14-9061-20FFFCF9BDF2}" dt="2025-12-12T09:44:30.222" v="636" actId="167"/>
          <ac:cxnSpMkLst>
            <pc:docMk/>
            <pc:sldMk cId="2221511698" sldId="422"/>
            <ac:cxnSpMk id="4" creationId="{B1885AAC-FA7F-28EF-D999-5DD92B5D5DE2}"/>
          </ac:cxnSpMkLst>
        </pc:cxnChg>
        <pc:cxnChg chg="add mod ord">
          <ac:chgData name="Giulia Maroncelli" userId="dc9fe2a4-a831-40e5-9263-f2c544c29e3b" providerId="ADAL" clId="{E3DB2F8C-E37F-4C14-9061-20FFFCF9BDF2}" dt="2025-12-12T09:46:03.410" v="646" actId="167"/>
          <ac:cxnSpMkLst>
            <pc:docMk/>
            <pc:sldMk cId="2221511698" sldId="422"/>
            <ac:cxnSpMk id="6" creationId="{6F86F9F2-5F27-5058-DB88-3DEF8618BBFF}"/>
          </ac:cxnSpMkLst>
        </pc:cxnChg>
        <pc:cxnChg chg="add mod ord">
          <ac:chgData name="Giulia Maroncelli" userId="dc9fe2a4-a831-40e5-9263-f2c544c29e3b" providerId="ADAL" clId="{E3DB2F8C-E37F-4C14-9061-20FFFCF9BDF2}" dt="2025-12-12T09:47:29.019" v="651" actId="167"/>
          <ac:cxnSpMkLst>
            <pc:docMk/>
            <pc:sldMk cId="2221511698" sldId="422"/>
            <ac:cxnSpMk id="9" creationId="{5D03B3D3-DDC6-F575-0E72-F99AD1C28D0E}"/>
          </ac:cxnSpMkLst>
        </pc:cxnChg>
      </pc:sldChg>
      <pc:sldChg chg="addSp modSp add mod">
        <pc:chgData name="Giulia Maroncelli" userId="dc9fe2a4-a831-40e5-9263-f2c544c29e3b" providerId="ADAL" clId="{E3DB2F8C-E37F-4C14-9061-20FFFCF9BDF2}" dt="2025-12-12T10:01:57.232" v="733" actId="1036"/>
        <pc:sldMkLst>
          <pc:docMk/>
          <pc:sldMk cId="3817028066" sldId="423"/>
        </pc:sldMkLst>
        <pc:picChg chg="add mod">
          <ac:chgData name="Giulia Maroncelli" userId="dc9fe2a4-a831-40e5-9263-f2c544c29e3b" providerId="ADAL" clId="{E3DB2F8C-E37F-4C14-9061-20FFFCF9BDF2}" dt="2025-12-12T10:01:57.232" v="733" actId="1036"/>
          <ac:picMkLst>
            <pc:docMk/>
            <pc:sldMk cId="3817028066" sldId="423"/>
            <ac:picMk id="13" creationId="{98FB623F-79DD-C7A5-5C40-FE5371B78CE5}"/>
          </ac:picMkLst>
        </pc:picChg>
        <pc:cxnChg chg="add mod ord">
          <ac:chgData name="Giulia Maroncelli" userId="dc9fe2a4-a831-40e5-9263-f2c544c29e3b" providerId="ADAL" clId="{E3DB2F8C-E37F-4C14-9061-20FFFCF9BDF2}" dt="2025-12-12T09:45:28.176" v="642" actId="14100"/>
          <ac:cxnSpMkLst>
            <pc:docMk/>
            <pc:sldMk cId="3817028066" sldId="423"/>
            <ac:cxnSpMk id="2" creationId="{994059A0-6AE1-D442-E8C3-A01D9F8C31CE}"/>
          </ac:cxnSpMkLst>
        </pc:cxnChg>
        <pc:cxnChg chg="add mod ord">
          <ac:chgData name="Giulia Maroncelli" userId="dc9fe2a4-a831-40e5-9263-f2c544c29e3b" providerId="ADAL" clId="{E3DB2F8C-E37F-4C14-9061-20FFFCF9BDF2}" dt="2025-12-12T09:44:38.217" v="637" actId="167"/>
          <ac:cxnSpMkLst>
            <pc:docMk/>
            <pc:sldMk cId="3817028066" sldId="423"/>
            <ac:cxnSpMk id="3" creationId="{E5D956FD-78AC-0A4C-EF6E-65CDD84901A8}"/>
          </ac:cxnSpMkLst>
        </pc:cxnChg>
        <pc:cxnChg chg="add mod ord">
          <ac:chgData name="Giulia Maroncelli" userId="dc9fe2a4-a831-40e5-9263-f2c544c29e3b" providerId="ADAL" clId="{E3DB2F8C-E37F-4C14-9061-20FFFCF9BDF2}" dt="2025-12-12T09:44:38.217" v="637" actId="167"/>
          <ac:cxnSpMkLst>
            <pc:docMk/>
            <pc:sldMk cId="3817028066" sldId="423"/>
            <ac:cxnSpMk id="4" creationId="{C780ABC3-C85C-3407-3BAD-702E0F4BA798}"/>
          </ac:cxnSpMkLst>
        </pc:cxnChg>
        <pc:cxnChg chg="add mod ord">
          <ac:chgData name="Giulia Maroncelli" userId="dc9fe2a4-a831-40e5-9263-f2c544c29e3b" providerId="ADAL" clId="{E3DB2F8C-E37F-4C14-9061-20FFFCF9BDF2}" dt="2025-12-12T09:46:10.361" v="647" actId="167"/>
          <ac:cxnSpMkLst>
            <pc:docMk/>
            <pc:sldMk cId="3817028066" sldId="423"/>
            <ac:cxnSpMk id="10" creationId="{7155BD1F-DC61-6967-D8BB-D91D9711DB8D}"/>
          </ac:cxnSpMkLst>
        </pc:cxnChg>
        <pc:cxnChg chg="add mod ord">
          <ac:chgData name="Giulia Maroncelli" userId="dc9fe2a4-a831-40e5-9263-f2c544c29e3b" providerId="ADAL" clId="{E3DB2F8C-E37F-4C14-9061-20FFFCF9BDF2}" dt="2025-12-12T09:46:10.361" v="647" actId="167"/>
          <ac:cxnSpMkLst>
            <pc:docMk/>
            <pc:sldMk cId="3817028066" sldId="423"/>
            <ac:cxnSpMk id="11" creationId="{38F6FB41-815A-EF42-F217-0A40114595E5}"/>
          </ac:cxnSpMkLst>
        </pc:cxnChg>
      </pc:sldChg>
      <pc:sldChg chg="add del">
        <pc:chgData name="Giulia Maroncelli" userId="dc9fe2a4-a831-40e5-9263-f2c544c29e3b" providerId="ADAL" clId="{E3DB2F8C-E37F-4C14-9061-20FFFCF9BDF2}" dt="2025-12-12T10:02:04.091" v="734" actId="47"/>
        <pc:sldMkLst>
          <pc:docMk/>
          <pc:sldMk cId="2325107347" sldId="42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20236-021C-42BD-83A0-EA6E2A170981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Chapter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0BE1A-51FA-4E8A-8BC0-C0282741AAD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054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D1852-A201-4F2A-ACEE-DE4A58C992CE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Chapter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13075-5948-4027-87F0-FBB2D3F291D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417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 descr="intro.jpg">
            <a:extLst>
              <a:ext uri="{FF2B5EF4-FFF2-40B4-BE49-F238E27FC236}">
                <a16:creationId xmlns:a16="http://schemas.microsoft.com/office/drawing/2014/main" id="{A6CAB305-25B3-FF98-5488-47C97698A5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32" y="0"/>
            <a:ext cx="89995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3562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742FA2-26F7-37F7-EFE1-6ACBB0F8E3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56" y="3742178"/>
            <a:ext cx="9144000" cy="868219"/>
          </a:xfrm>
          <a:prstGeom prst="rect">
            <a:avLst/>
          </a:prstGeom>
        </p:spPr>
      </p:pic>
      <p:sp>
        <p:nvSpPr>
          <p:cNvPr id="5" name="Trapezium 4">
            <a:extLst>
              <a:ext uri="{FF2B5EF4-FFF2-40B4-BE49-F238E27FC236}">
                <a16:creationId xmlns:a16="http://schemas.microsoft.com/office/drawing/2014/main" id="{C550F3A6-9967-4670-6FEB-04C3997C14A2}"/>
              </a:ext>
            </a:extLst>
          </p:cNvPr>
          <p:cNvSpPr/>
          <p:nvPr userDrawn="1"/>
        </p:nvSpPr>
        <p:spPr>
          <a:xfrm>
            <a:off x="6433801" y="0"/>
            <a:ext cx="2710199" cy="5195991"/>
          </a:xfrm>
          <a:custGeom>
            <a:avLst/>
            <a:gdLst>
              <a:gd name="connsiteX0" fmla="*/ 0 w 4932040"/>
              <a:gd name="connsiteY0" fmla="*/ 5196192 h 5196192"/>
              <a:gd name="connsiteX1" fmla="*/ 1233010 w 4932040"/>
              <a:gd name="connsiteY1" fmla="*/ 0 h 5196192"/>
              <a:gd name="connsiteX2" fmla="*/ 3699030 w 4932040"/>
              <a:gd name="connsiteY2" fmla="*/ 0 h 5196192"/>
              <a:gd name="connsiteX3" fmla="*/ 4932040 w 4932040"/>
              <a:gd name="connsiteY3" fmla="*/ 5196192 h 5196192"/>
              <a:gd name="connsiteX4" fmla="*/ 0 w 4932040"/>
              <a:gd name="connsiteY4" fmla="*/ 5196192 h 5196192"/>
              <a:gd name="connsiteX0" fmla="*/ 0 w 4932040"/>
              <a:gd name="connsiteY0" fmla="*/ 5196192 h 5196192"/>
              <a:gd name="connsiteX1" fmla="*/ 1233010 w 4932040"/>
              <a:gd name="connsiteY1" fmla="*/ 0 h 5196192"/>
              <a:gd name="connsiteX2" fmla="*/ 2784630 w 4932040"/>
              <a:gd name="connsiteY2" fmla="*/ 11575 h 5196192"/>
              <a:gd name="connsiteX3" fmla="*/ 4932040 w 4932040"/>
              <a:gd name="connsiteY3" fmla="*/ 5196192 h 5196192"/>
              <a:gd name="connsiteX4" fmla="*/ 0 w 4932040"/>
              <a:gd name="connsiteY4" fmla="*/ 5196192 h 5196192"/>
              <a:gd name="connsiteX0" fmla="*/ 0 w 2790724"/>
              <a:gd name="connsiteY0" fmla="*/ 5196192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96192 h 5219342"/>
              <a:gd name="connsiteX0" fmla="*/ 0 w 2790724"/>
              <a:gd name="connsiteY0" fmla="*/ 5196192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96192 h 5219342"/>
              <a:gd name="connsiteX0" fmla="*/ 0 w 2790724"/>
              <a:gd name="connsiteY0" fmla="*/ 5156407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56407 h 5219342"/>
              <a:gd name="connsiteX0" fmla="*/ 0 w 2798943"/>
              <a:gd name="connsiteY0" fmla="*/ 5156407 h 5195470"/>
              <a:gd name="connsiteX1" fmla="*/ 1233010 w 2798943"/>
              <a:gd name="connsiteY1" fmla="*/ 0 h 5195470"/>
              <a:gd name="connsiteX2" fmla="*/ 2784630 w 2798943"/>
              <a:gd name="connsiteY2" fmla="*/ 11575 h 5195470"/>
              <a:gd name="connsiteX3" fmla="*/ 2798943 w 2798943"/>
              <a:gd name="connsiteY3" fmla="*/ 5195470 h 5195470"/>
              <a:gd name="connsiteX4" fmla="*/ 0 w 2798943"/>
              <a:gd name="connsiteY4" fmla="*/ 5156407 h 5195470"/>
              <a:gd name="connsiteX0" fmla="*/ 0 w 2801482"/>
              <a:gd name="connsiteY0" fmla="*/ 5160747 h 5199810"/>
              <a:gd name="connsiteX1" fmla="*/ 1233010 w 2801482"/>
              <a:gd name="connsiteY1" fmla="*/ 4340 h 5199810"/>
              <a:gd name="connsiteX2" fmla="*/ 2801067 w 2801482"/>
              <a:gd name="connsiteY2" fmla="*/ 0 h 5199810"/>
              <a:gd name="connsiteX3" fmla="*/ 2798943 w 2801482"/>
              <a:gd name="connsiteY3" fmla="*/ 5199810 h 5199810"/>
              <a:gd name="connsiteX4" fmla="*/ 0 w 2801482"/>
              <a:gd name="connsiteY4" fmla="*/ 5160747 h 51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1482" h="5199810">
                <a:moveTo>
                  <a:pt x="0" y="5160747"/>
                </a:moveTo>
                <a:lnTo>
                  <a:pt x="1233010" y="4340"/>
                </a:lnTo>
                <a:lnTo>
                  <a:pt x="2801067" y="0"/>
                </a:lnTo>
                <a:cubicBezTo>
                  <a:pt x="2803098" y="1735922"/>
                  <a:pt x="2796912" y="3463888"/>
                  <a:pt x="2798943" y="5199810"/>
                </a:cubicBezTo>
                <a:lnTo>
                  <a:pt x="0" y="51607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A03DA9-557E-E4AA-082C-5B1075A08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63B4B-4410-459F-97AD-D0AEEE9266C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E8BFD9-C7FA-EB2C-77FC-34F7E2E94E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9063" y="1856009"/>
            <a:ext cx="6184737" cy="720080"/>
          </a:xfrm>
          <a:prstGeom prst="rect">
            <a:avLst/>
          </a:prstGeom>
        </p:spPr>
        <p:txBody>
          <a:bodyPr lIns="0" anchor="ctr" anchorCtr="0"/>
          <a:lstStyle>
            <a:lvl1pPr marL="0" indent="0">
              <a:buNone/>
              <a:defRPr sz="38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BE"/>
              <a:t>Presentation 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7663E73-06CD-1049-4179-5FF7E0F5BD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9064" y="2576088"/>
            <a:ext cx="6184736" cy="720079"/>
          </a:xfrm>
          <a:prstGeom prst="rect">
            <a:avLst/>
          </a:prstGeom>
        </p:spPr>
        <p:txBody>
          <a:bodyPr lIns="0" anchor="ctr" anchorCtr="0"/>
          <a:lstStyle>
            <a:lvl1pPr marL="0" indent="0">
              <a:buNone/>
              <a:defRPr sz="19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BE"/>
              <a:t>Presentation subtitle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C89C1F09-8DAC-C59D-686F-7CBF72656A8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516216" y="4868045"/>
            <a:ext cx="2304256" cy="17013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 fontAlgn="b">
              <a:defRPr sz="900"/>
            </a:lvl1pPr>
          </a:lstStyle>
          <a:p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Top secret • Secret • </a:t>
            </a:r>
            <a:r>
              <a:rPr lang="nl-BE" b="1">
                <a:solidFill>
                  <a:schemeClr val="tx2"/>
                </a:solidFill>
                <a:cs typeface="Calibri" panose="020F0502020204030204" pitchFamily="34" charset="0"/>
              </a:rPr>
              <a:t>Internal use only </a:t>
            </a:r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• Public </a:t>
            </a:r>
            <a:endParaRPr lang="en-US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754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ium 4">
            <a:extLst>
              <a:ext uri="{FF2B5EF4-FFF2-40B4-BE49-F238E27FC236}">
                <a16:creationId xmlns:a16="http://schemas.microsoft.com/office/drawing/2014/main" id="{14D70B29-0424-3B0B-B707-0156B2B46D2B}"/>
              </a:ext>
            </a:extLst>
          </p:cNvPr>
          <p:cNvSpPr/>
          <p:nvPr userDrawn="1"/>
        </p:nvSpPr>
        <p:spPr>
          <a:xfrm>
            <a:off x="6436257" y="-4338"/>
            <a:ext cx="2710199" cy="5195991"/>
          </a:xfrm>
          <a:custGeom>
            <a:avLst/>
            <a:gdLst>
              <a:gd name="connsiteX0" fmla="*/ 0 w 4932040"/>
              <a:gd name="connsiteY0" fmla="*/ 5196192 h 5196192"/>
              <a:gd name="connsiteX1" fmla="*/ 1233010 w 4932040"/>
              <a:gd name="connsiteY1" fmla="*/ 0 h 5196192"/>
              <a:gd name="connsiteX2" fmla="*/ 3699030 w 4932040"/>
              <a:gd name="connsiteY2" fmla="*/ 0 h 5196192"/>
              <a:gd name="connsiteX3" fmla="*/ 4932040 w 4932040"/>
              <a:gd name="connsiteY3" fmla="*/ 5196192 h 5196192"/>
              <a:gd name="connsiteX4" fmla="*/ 0 w 4932040"/>
              <a:gd name="connsiteY4" fmla="*/ 5196192 h 5196192"/>
              <a:gd name="connsiteX0" fmla="*/ 0 w 4932040"/>
              <a:gd name="connsiteY0" fmla="*/ 5196192 h 5196192"/>
              <a:gd name="connsiteX1" fmla="*/ 1233010 w 4932040"/>
              <a:gd name="connsiteY1" fmla="*/ 0 h 5196192"/>
              <a:gd name="connsiteX2" fmla="*/ 2784630 w 4932040"/>
              <a:gd name="connsiteY2" fmla="*/ 11575 h 5196192"/>
              <a:gd name="connsiteX3" fmla="*/ 4932040 w 4932040"/>
              <a:gd name="connsiteY3" fmla="*/ 5196192 h 5196192"/>
              <a:gd name="connsiteX4" fmla="*/ 0 w 4932040"/>
              <a:gd name="connsiteY4" fmla="*/ 5196192 h 5196192"/>
              <a:gd name="connsiteX0" fmla="*/ 0 w 2790724"/>
              <a:gd name="connsiteY0" fmla="*/ 5196192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96192 h 5219342"/>
              <a:gd name="connsiteX0" fmla="*/ 0 w 2790724"/>
              <a:gd name="connsiteY0" fmla="*/ 5196192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96192 h 5219342"/>
              <a:gd name="connsiteX0" fmla="*/ 0 w 2790724"/>
              <a:gd name="connsiteY0" fmla="*/ 5156407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56407 h 5219342"/>
              <a:gd name="connsiteX0" fmla="*/ 0 w 2798943"/>
              <a:gd name="connsiteY0" fmla="*/ 5156407 h 5195470"/>
              <a:gd name="connsiteX1" fmla="*/ 1233010 w 2798943"/>
              <a:gd name="connsiteY1" fmla="*/ 0 h 5195470"/>
              <a:gd name="connsiteX2" fmla="*/ 2784630 w 2798943"/>
              <a:gd name="connsiteY2" fmla="*/ 11575 h 5195470"/>
              <a:gd name="connsiteX3" fmla="*/ 2798943 w 2798943"/>
              <a:gd name="connsiteY3" fmla="*/ 5195470 h 5195470"/>
              <a:gd name="connsiteX4" fmla="*/ 0 w 2798943"/>
              <a:gd name="connsiteY4" fmla="*/ 5156407 h 5195470"/>
              <a:gd name="connsiteX0" fmla="*/ 0 w 2801482"/>
              <a:gd name="connsiteY0" fmla="*/ 5160747 h 5199810"/>
              <a:gd name="connsiteX1" fmla="*/ 1233010 w 2801482"/>
              <a:gd name="connsiteY1" fmla="*/ 4340 h 5199810"/>
              <a:gd name="connsiteX2" fmla="*/ 2801067 w 2801482"/>
              <a:gd name="connsiteY2" fmla="*/ 0 h 5199810"/>
              <a:gd name="connsiteX3" fmla="*/ 2798943 w 2801482"/>
              <a:gd name="connsiteY3" fmla="*/ 5199810 h 5199810"/>
              <a:gd name="connsiteX4" fmla="*/ 0 w 2801482"/>
              <a:gd name="connsiteY4" fmla="*/ 5160747 h 51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1482" h="5199810">
                <a:moveTo>
                  <a:pt x="0" y="5160747"/>
                </a:moveTo>
                <a:lnTo>
                  <a:pt x="1233010" y="4340"/>
                </a:lnTo>
                <a:lnTo>
                  <a:pt x="2801067" y="0"/>
                </a:lnTo>
                <a:cubicBezTo>
                  <a:pt x="2803098" y="1735922"/>
                  <a:pt x="2796912" y="3463888"/>
                  <a:pt x="2798943" y="5199810"/>
                </a:cubicBezTo>
                <a:lnTo>
                  <a:pt x="0" y="51607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" name="Tijdelijke aanduiding voor tekst 3">
            <a:extLst>
              <a:ext uri="{FF2B5EF4-FFF2-40B4-BE49-F238E27FC236}">
                <a16:creationId xmlns:a16="http://schemas.microsoft.com/office/drawing/2014/main" id="{3472EE99-D924-9A00-B39D-3A9EB16825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1521" y="987574"/>
            <a:ext cx="6184736" cy="3744000"/>
          </a:xfrm>
          <a:prstGeom prst="rect">
            <a:avLst/>
          </a:prstGeom>
          <a:noFill/>
        </p:spPr>
        <p:txBody>
          <a:bodyPr vert="horz" lIns="0" numCol="1" anchor="ctr" anchorCtr="0">
            <a:normAutofit/>
          </a:bodyPr>
          <a:lstStyle>
            <a:lvl1pPr marL="0" indent="0" algn="l">
              <a:buFont typeface="+mj-lt"/>
              <a:buNone/>
              <a:defRPr sz="1800" b="0" i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Font typeface="Arial" panose="020B0604020202020204" pitchFamily="34" charset="0"/>
              <a:buChar char="•"/>
              <a:defRPr sz="18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200150" indent="-285750">
              <a:buFont typeface="System Font Regular"/>
              <a:buChar char="–"/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57350" indent="-285750">
              <a:buFont typeface="System Font Regular"/>
              <a:buChar char="&gt;"/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114550" indent="-285750">
              <a:buFont typeface="Courier New" panose="02070309020205020404" pitchFamily="49" charset="0"/>
              <a:buChar char="o"/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8D3457F3-1A78-F0BF-C325-99002F411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2480" y="4750147"/>
            <a:ext cx="251520" cy="28803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9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6563B4B-4410-459F-97AD-D0AEEE9266C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ext Placeholder 31">
            <a:extLst>
              <a:ext uri="{FF2B5EF4-FFF2-40B4-BE49-F238E27FC236}">
                <a16:creationId xmlns:a16="http://schemas.microsoft.com/office/drawing/2014/main" id="{509EFC87-3FA5-7487-F2C3-9A2CF14E54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1520" y="65638"/>
            <a:ext cx="6184737" cy="598628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200" b="1" i="0" cap="none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Agenda – Click to add text</a:t>
            </a:r>
          </a:p>
        </p:txBody>
      </p:sp>
      <p:sp>
        <p:nvSpPr>
          <p:cNvPr id="9" name="Rectangle 29">
            <a:extLst>
              <a:ext uri="{FF2B5EF4-FFF2-40B4-BE49-F238E27FC236}">
                <a16:creationId xmlns:a16="http://schemas.microsoft.com/office/drawing/2014/main" id="{A5CDB777-5B81-0298-3B8F-381B7A09E5F2}"/>
              </a:ext>
            </a:extLst>
          </p:cNvPr>
          <p:cNvSpPr/>
          <p:nvPr userDrawn="1"/>
        </p:nvSpPr>
        <p:spPr>
          <a:xfrm>
            <a:off x="251520" y="598323"/>
            <a:ext cx="576064" cy="101219"/>
          </a:xfrm>
          <a:custGeom>
            <a:avLst/>
            <a:gdLst>
              <a:gd name="connsiteX0" fmla="*/ 0 w 1014462"/>
              <a:gd name="connsiteY0" fmla="*/ 0 h 58171"/>
              <a:gd name="connsiteX1" fmla="*/ 1014462 w 1014462"/>
              <a:gd name="connsiteY1" fmla="*/ 0 h 58171"/>
              <a:gd name="connsiteX2" fmla="*/ 1014462 w 1014462"/>
              <a:gd name="connsiteY2" fmla="*/ 58171 h 58171"/>
              <a:gd name="connsiteX3" fmla="*/ 0 w 1014462"/>
              <a:gd name="connsiteY3" fmla="*/ 58171 h 58171"/>
              <a:gd name="connsiteX4" fmla="*/ 0 w 1014462"/>
              <a:gd name="connsiteY4" fmla="*/ 0 h 58171"/>
              <a:gd name="connsiteX0" fmla="*/ 0 w 1014462"/>
              <a:gd name="connsiteY0" fmla="*/ 0 h 58171"/>
              <a:gd name="connsiteX1" fmla="*/ 1014462 w 1014462"/>
              <a:gd name="connsiteY1" fmla="*/ 0 h 58171"/>
              <a:gd name="connsiteX2" fmla="*/ 995412 w 1014462"/>
              <a:gd name="connsiteY2" fmla="*/ 54996 h 58171"/>
              <a:gd name="connsiteX3" fmla="*/ 0 w 1014462"/>
              <a:gd name="connsiteY3" fmla="*/ 58171 h 58171"/>
              <a:gd name="connsiteX4" fmla="*/ 0 w 1014462"/>
              <a:gd name="connsiteY4" fmla="*/ 0 h 58171"/>
              <a:gd name="connsiteX0" fmla="*/ 0 w 1102886"/>
              <a:gd name="connsiteY0" fmla="*/ 3096 h 61267"/>
              <a:gd name="connsiteX1" fmla="*/ 1102886 w 1102886"/>
              <a:gd name="connsiteY1" fmla="*/ 0 h 61267"/>
              <a:gd name="connsiteX2" fmla="*/ 995412 w 1102886"/>
              <a:gd name="connsiteY2" fmla="*/ 58092 h 61267"/>
              <a:gd name="connsiteX3" fmla="*/ 0 w 1102886"/>
              <a:gd name="connsiteY3" fmla="*/ 61267 h 61267"/>
              <a:gd name="connsiteX4" fmla="*/ 0 w 1102886"/>
              <a:gd name="connsiteY4" fmla="*/ 3096 h 61267"/>
              <a:gd name="connsiteX0" fmla="*/ 0 w 1102886"/>
              <a:gd name="connsiteY0" fmla="*/ 3096 h 61267"/>
              <a:gd name="connsiteX1" fmla="*/ 1102886 w 1102886"/>
              <a:gd name="connsiteY1" fmla="*/ 0 h 61267"/>
              <a:gd name="connsiteX2" fmla="*/ 1047607 w 1102886"/>
              <a:gd name="connsiteY2" fmla="*/ 59189 h 61267"/>
              <a:gd name="connsiteX3" fmla="*/ 0 w 1102886"/>
              <a:gd name="connsiteY3" fmla="*/ 61267 h 61267"/>
              <a:gd name="connsiteX4" fmla="*/ 0 w 1102886"/>
              <a:gd name="connsiteY4" fmla="*/ 3096 h 61267"/>
              <a:gd name="connsiteX0" fmla="*/ 0 w 1106366"/>
              <a:gd name="connsiteY0" fmla="*/ 903 h 61267"/>
              <a:gd name="connsiteX1" fmla="*/ 1106366 w 1106366"/>
              <a:gd name="connsiteY1" fmla="*/ 0 h 61267"/>
              <a:gd name="connsiteX2" fmla="*/ 1051087 w 1106366"/>
              <a:gd name="connsiteY2" fmla="*/ 59189 h 61267"/>
              <a:gd name="connsiteX3" fmla="*/ 3480 w 1106366"/>
              <a:gd name="connsiteY3" fmla="*/ 61267 h 61267"/>
              <a:gd name="connsiteX4" fmla="*/ 0 w 1106366"/>
              <a:gd name="connsiteY4" fmla="*/ 903 h 6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366" h="61267">
                <a:moveTo>
                  <a:pt x="0" y="903"/>
                </a:moveTo>
                <a:lnTo>
                  <a:pt x="1106366" y="0"/>
                </a:lnTo>
                <a:lnTo>
                  <a:pt x="1051087" y="59189"/>
                </a:lnTo>
                <a:lnTo>
                  <a:pt x="3480" y="61267"/>
                </a:lnTo>
                <a:lnTo>
                  <a:pt x="0" y="9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9B24B6-3417-0652-9BA9-6B019FF50F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516216" y="4868045"/>
            <a:ext cx="2304256" cy="17013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 fontAlgn="b">
              <a:defRPr sz="900"/>
            </a:lvl1pPr>
          </a:lstStyle>
          <a:p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Top secret • Secret • </a:t>
            </a:r>
            <a:r>
              <a:rPr lang="nl-BE" b="1">
                <a:solidFill>
                  <a:schemeClr val="tx2"/>
                </a:solidFill>
                <a:cs typeface="Calibri" panose="020F0502020204030204" pitchFamily="34" charset="0"/>
              </a:rPr>
              <a:t>Internal use only </a:t>
            </a:r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• Public </a:t>
            </a:r>
            <a:endParaRPr lang="en-US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916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apezium 4">
            <a:extLst>
              <a:ext uri="{FF2B5EF4-FFF2-40B4-BE49-F238E27FC236}">
                <a16:creationId xmlns:a16="http://schemas.microsoft.com/office/drawing/2014/main" id="{F9CAFD3F-589F-6F7B-EA4E-BDBB5B5D588F}"/>
              </a:ext>
            </a:extLst>
          </p:cNvPr>
          <p:cNvSpPr/>
          <p:nvPr userDrawn="1"/>
        </p:nvSpPr>
        <p:spPr>
          <a:xfrm>
            <a:off x="6436257" y="-4338"/>
            <a:ext cx="2710199" cy="5195991"/>
          </a:xfrm>
          <a:custGeom>
            <a:avLst/>
            <a:gdLst>
              <a:gd name="connsiteX0" fmla="*/ 0 w 4932040"/>
              <a:gd name="connsiteY0" fmla="*/ 5196192 h 5196192"/>
              <a:gd name="connsiteX1" fmla="*/ 1233010 w 4932040"/>
              <a:gd name="connsiteY1" fmla="*/ 0 h 5196192"/>
              <a:gd name="connsiteX2" fmla="*/ 3699030 w 4932040"/>
              <a:gd name="connsiteY2" fmla="*/ 0 h 5196192"/>
              <a:gd name="connsiteX3" fmla="*/ 4932040 w 4932040"/>
              <a:gd name="connsiteY3" fmla="*/ 5196192 h 5196192"/>
              <a:gd name="connsiteX4" fmla="*/ 0 w 4932040"/>
              <a:gd name="connsiteY4" fmla="*/ 5196192 h 5196192"/>
              <a:gd name="connsiteX0" fmla="*/ 0 w 4932040"/>
              <a:gd name="connsiteY0" fmla="*/ 5196192 h 5196192"/>
              <a:gd name="connsiteX1" fmla="*/ 1233010 w 4932040"/>
              <a:gd name="connsiteY1" fmla="*/ 0 h 5196192"/>
              <a:gd name="connsiteX2" fmla="*/ 2784630 w 4932040"/>
              <a:gd name="connsiteY2" fmla="*/ 11575 h 5196192"/>
              <a:gd name="connsiteX3" fmla="*/ 4932040 w 4932040"/>
              <a:gd name="connsiteY3" fmla="*/ 5196192 h 5196192"/>
              <a:gd name="connsiteX4" fmla="*/ 0 w 4932040"/>
              <a:gd name="connsiteY4" fmla="*/ 5196192 h 5196192"/>
              <a:gd name="connsiteX0" fmla="*/ 0 w 2790724"/>
              <a:gd name="connsiteY0" fmla="*/ 5196192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96192 h 5219342"/>
              <a:gd name="connsiteX0" fmla="*/ 0 w 2790724"/>
              <a:gd name="connsiteY0" fmla="*/ 5196192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96192 h 5219342"/>
              <a:gd name="connsiteX0" fmla="*/ 0 w 2790724"/>
              <a:gd name="connsiteY0" fmla="*/ 5156407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56407 h 5219342"/>
              <a:gd name="connsiteX0" fmla="*/ 0 w 2798943"/>
              <a:gd name="connsiteY0" fmla="*/ 5156407 h 5195470"/>
              <a:gd name="connsiteX1" fmla="*/ 1233010 w 2798943"/>
              <a:gd name="connsiteY1" fmla="*/ 0 h 5195470"/>
              <a:gd name="connsiteX2" fmla="*/ 2784630 w 2798943"/>
              <a:gd name="connsiteY2" fmla="*/ 11575 h 5195470"/>
              <a:gd name="connsiteX3" fmla="*/ 2798943 w 2798943"/>
              <a:gd name="connsiteY3" fmla="*/ 5195470 h 5195470"/>
              <a:gd name="connsiteX4" fmla="*/ 0 w 2798943"/>
              <a:gd name="connsiteY4" fmla="*/ 5156407 h 5195470"/>
              <a:gd name="connsiteX0" fmla="*/ 0 w 2801482"/>
              <a:gd name="connsiteY0" fmla="*/ 5160747 h 5199810"/>
              <a:gd name="connsiteX1" fmla="*/ 1233010 w 2801482"/>
              <a:gd name="connsiteY1" fmla="*/ 4340 h 5199810"/>
              <a:gd name="connsiteX2" fmla="*/ 2801067 w 2801482"/>
              <a:gd name="connsiteY2" fmla="*/ 0 h 5199810"/>
              <a:gd name="connsiteX3" fmla="*/ 2798943 w 2801482"/>
              <a:gd name="connsiteY3" fmla="*/ 5199810 h 5199810"/>
              <a:gd name="connsiteX4" fmla="*/ 0 w 2801482"/>
              <a:gd name="connsiteY4" fmla="*/ 5160747 h 51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1482" h="5199810">
                <a:moveTo>
                  <a:pt x="0" y="5160747"/>
                </a:moveTo>
                <a:lnTo>
                  <a:pt x="1233010" y="4340"/>
                </a:lnTo>
                <a:lnTo>
                  <a:pt x="2801067" y="0"/>
                </a:lnTo>
                <a:cubicBezTo>
                  <a:pt x="2803098" y="1735922"/>
                  <a:pt x="2796912" y="3463888"/>
                  <a:pt x="2798943" y="5199810"/>
                </a:cubicBezTo>
                <a:lnTo>
                  <a:pt x="0" y="51607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881F67FC-FF00-93C4-65B3-E185BC04F0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519" y="1851671"/>
            <a:ext cx="6184737" cy="720080"/>
          </a:xfrm>
          <a:prstGeom prst="rect">
            <a:avLst/>
          </a:prstGeom>
        </p:spPr>
        <p:txBody>
          <a:bodyPr lIns="0" anchor="ctr" anchorCtr="0"/>
          <a:lstStyle>
            <a:lvl1pPr marL="0" indent="0">
              <a:buNone/>
              <a:defRPr sz="38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BE"/>
              <a:t>Click to add chapter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A2996C-86D5-A2B0-6390-68D9709669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2480" y="4750147"/>
            <a:ext cx="251520" cy="28803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9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6563B4B-4410-459F-97AD-D0AEEE9266C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291B8932-E854-543B-A22E-C5F5C1B4A1F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516216" y="4868045"/>
            <a:ext cx="2304256" cy="17013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 fontAlgn="b">
              <a:defRPr sz="900"/>
            </a:lvl1pPr>
          </a:lstStyle>
          <a:p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Top secret • Secret • </a:t>
            </a:r>
            <a:r>
              <a:rPr lang="nl-BE" b="1">
                <a:solidFill>
                  <a:schemeClr val="tx2"/>
                </a:solidFill>
                <a:cs typeface="Calibri" panose="020F0502020204030204" pitchFamily="34" charset="0"/>
              </a:rPr>
              <a:t>Internal use only </a:t>
            </a:r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• Public </a:t>
            </a:r>
            <a:endParaRPr lang="en-US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BF21BCF-E50B-9170-6AD6-CC1F01298A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2583976"/>
            <a:ext cx="6184736" cy="720080"/>
          </a:xfrm>
          <a:prstGeom prst="rect">
            <a:avLst/>
          </a:prstGeom>
        </p:spPr>
        <p:txBody>
          <a:bodyPr lIns="0" anchor="ctr" anchorCtr="0"/>
          <a:lstStyle>
            <a:lvl1pPr marL="0" indent="0">
              <a:buNone/>
              <a:defRPr sz="19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BE"/>
              <a:t>Click to add chapter subtitle</a:t>
            </a:r>
          </a:p>
        </p:txBody>
      </p:sp>
    </p:spTree>
    <p:extLst>
      <p:ext uri="{BB962C8B-B14F-4D97-AF65-F5344CB8AC3E}">
        <p14:creationId xmlns:p14="http://schemas.microsoft.com/office/powerpoint/2010/main" val="126172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43735F-C65F-02D5-8015-7B67E0A915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37840"/>
            <a:ext cx="9144000" cy="868219"/>
          </a:xfrm>
          <a:prstGeom prst="rect">
            <a:avLst/>
          </a:prstGeom>
        </p:spPr>
      </p:pic>
      <p:sp>
        <p:nvSpPr>
          <p:cNvPr id="4" name="Trapezium 4">
            <a:extLst>
              <a:ext uri="{FF2B5EF4-FFF2-40B4-BE49-F238E27FC236}">
                <a16:creationId xmlns:a16="http://schemas.microsoft.com/office/drawing/2014/main" id="{A81B1707-AA08-6511-D26D-8B15A7545D3D}"/>
              </a:ext>
            </a:extLst>
          </p:cNvPr>
          <p:cNvSpPr/>
          <p:nvPr userDrawn="1"/>
        </p:nvSpPr>
        <p:spPr>
          <a:xfrm>
            <a:off x="6436257" y="-4338"/>
            <a:ext cx="2710199" cy="5195991"/>
          </a:xfrm>
          <a:custGeom>
            <a:avLst/>
            <a:gdLst>
              <a:gd name="connsiteX0" fmla="*/ 0 w 4932040"/>
              <a:gd name="connsiteY0" fmla="*/ 5196192 h 5196192"/>
              <a:gd name="connsiteX1" fmla="*/ 1233010 w 4932040"/>
              <a:gd name="connsiteY1" fmla="*/ 0 h 5196192"/>
              <a:gd name="connsiteX2" fmla="*/ 3699030 w 4932040"/>
              <a:gd name="connsiteY2" fmla="*/ 0 h 5196192"/>
              <a:gd name="connsiteX3" fmla="*/ 4932040 w 4932040"/>
              <a:gd name="connsiteY3" fmla="*/ 5196192 h 5196192"/>
              <a:gd name="connsiteX4" fmla="*/ 0 w 4932040"/>
              <a:gd name="connsiteY4" fmla="*/ 5196192 h 5196192"/>
              <a:gd name="connsiteX0" fmla="*/ 0 w 4932040"/>
              <a:gd name="connsiteY0" fmla="*/ 5196192 h 5196192"/>
              <a:gd name="connsiteX1" fmla="*/ 1233010 w 4932040"/>
              <a:gd name="connsiteY1" fmla="*/ 0 h 5196192"/>
              <a:gd name="connsiteX2" fmla="*/ 2784630 w 4932040"/>
              <a:gd name="connsiteY2" fmla="*/ 11575 h 5196192"/>
              <a:gd name="connsiteX3" fmla="*/ 4932040 w 4932040"/>
              <a:gd name="connsiteY3" fmla="*/ 5196192 h 5196192"/>
              <a:gd name="connsiteX4" fmla="*/ 0 w 4932040"/>
              <a:gd name="connsiteY4" fmla="*/ 5196192 h 5196192"/>
              <a:gd name="connsiteX0" fmla="*/ 0 w 2790724"/>
              <a:gd name="connsiteY0" fmla="*/ 5196192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96192 h 5219342"/>
              <a:gd name="connsiteX0" fmla="*/ 0 w 2790724"/>
              <a:gd name="connsiteY0" fmla="*/ 5196192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96192 h 5219342"/>
              <a:gd name="connsiteX0" fmla="*/ 0 w 2790724"/>
              <a:gd name="connsiteY0" fmla="*/ 5156407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56407 h 5219342"/>
              <a:gd name="connsiteX0" fmla="*/ 0 w 2798943"/>
              <a:gd name="connsiteY0" fmla="*/ 5156407 h 5195470"/>
              <a:gd name="connsiteX1" fmla="*/ 1233010 w 2798943"/>
              <a:gd name="connsiteY1" fmla="*/ 0 h 5195470"/>
              <a:gd name="connsiteX2" fmla="*/ 2784630 w 2798943"/>
              <a:gd name="connsiteY2" fmla="*/ 11575 h 5195470"/>
              <a:gd name="connsiteX3" fmla="*/ 2798943 w 2798943"/>
              <a:gd name="connsiteY3" fmla="*/ 5195470 h 5195470"/>
              <a:gd name="connsiteX4" fmla="*/ 0 w 2798943"/>
              <a:gd name="connsiteY4" fmla="*/ 5156407 h 5195470"/>
              <a:gd name="connsiteX0" fmla="*/ 0 w 2801482"/>
              <a:gd name="connsiteY0" fmla="*/ 5160747 h 5199810"/>
              <a:gd name="connsiteX1" fmla="*/ 1233010 w 2801482"/>
              <a:gd name="connsiteY1" fmla="*/ 4340 h 5199810"/>
              <a:gd name="connsiteX2" fmla="*/ 2801067 w 2801482"/>
              <a:gd name="connsiteY2" fmla="*/ 0 h 5199810"/>
              <a:gd name="connsiteX3" fmla="*/ 2798943 w 2801482"/>
              <a:gd name="connsiteY3" fmla="*/ 5199810 h 5199810"/>
              <a:gd name="connsiteX4" fmla="*/ 0 w 2801482"/>
              <a:gd name="connsiteY4" fmla="*/ 5160747 h 51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1482" h="5199810">
                <a:moveTo>
                  <a:pt x="0" y="5160747"/>
                </a:moveTo>
                <a:lnTo>
                  <a:pt x="1233010" y="4340"/>
                </a:lnTo>
                <a:lnTo>
                  <a:pt x="2801067" y="0"/>
                </a:lnTo>
                <a:cubicBezTo>
                  <a:pt x="2803098" y="1735922"/>
                  <a:pt x="2796912" y="3463888"/>
                  <a:pt x="2798943" y="5199810"/>
                </a:cubicBezTo>
                <a:lnTo>
                  <a:pt x="0" y="51607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FC5309-858C-A484-A6AD-F7F35856648D}"/>
              </a:ext>
            </a:extLst>
          </p:cNvPr>
          <p:cNvSpPr txBox="1"/>
          <p:nvPr userDrawn="1"/>
        </p:nvSpPr>
        <p:spPr>
          <a:xfrm>
            <a:off x="179513" y="1856620"/>
            <a:ext cx="39604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38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2885DBCA-26DF-063A-1EB1-56987EC94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2480" y="4750147"/>
            <a:ext cx="251520" cy="28803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9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6563B4B-4410-459F-97AD-D0AEEE9266C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6131F16D-82D8-66D8-1317-BB959B3C42F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516216" y="4868045"/>
            <a:ext cx="2304256" cy="17013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 fontAlgn="b">
              <a:defRPr sz="900"/>
            </a:lvl1pPr>
          </a:lstStyle>
          <a:p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Top secret • Secret • </a:t>
            </a:r>
            <a:r>
              <a:rPr lang="nl-BE" b="1">
                <a:solidFill>
                  <a:schemeClr val="tx2"/>
                </a:solidFill>
                <a:cs typeface="Calibri" panose="020F0502020204030204" pitchFamily="34" charset="0"/>
              </a:rPr>
              <a:t>Internal use only </a:t>
            </a:r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• Public </a:t>
            </a:r>
            <a:endParaRPr lang="en-US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520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3E80F1-07C3-693E-DEC3-BBAA722589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63B4B-4410-459F-97AD-D0AEEE9266C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D3D863-2784-BDFB-5FBD-37520AD3F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Chapter title • Internal use only</a:t>
            </a:r>
            <a:endParaRPr lang="en-US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Placeholder 31">
            <a:extLst>
              <a:ext uri="{FF2B5EF4-FFF2-40B4-BE49-F238E27FC236}">
                <a16:creationId xmlns:a16="http://schemas.microsoft.com/office/drawing/2014/main" id="{6146C5FB-0B1D-5543-BCF5-B0719102EC3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1520" y="65638"/>
            <a:ext cx="8640960" cy="598628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200" b="1" i="0" cap="none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2BC68704-B601-38BA-4BA7-CB84333F0576}"/>
              </a:ext>
            </a:extLst>
          </p:cNvPr>
          <p:cNvSpPr/>
          <p:nvPr userDrawn="1"/>
        </p:nvSpPr>
        <p:spPr>
          <a:xfrm>
            <a:off x="251520" y="598323"/>
            <a:ext cx="576064" cy="101219"/>
          </a:xfrm>
          <a:custGeom>
            <a:avLst/>
            <a:gdLst>
              <a:gd name="connsiteX0" fmla="*/ 0 w 1014462"/>
              <a:gd name="connsiteY0" fmla="*/ 0 h 58171"/>
              <a:gd name="connsiteX1" fmla="*/ 1014462 w 1014462"/>
              <a:gd name="connsiteY1" fmla="*/ 0 h 58171"/>
              <a:gd name="connsiteX2" fmla="*/ 1014462 w 1014462"/>
              <a:gd name="connsiteY2" fmla="*/ 58171 h 58171"/>
              <a:gd name="connsiteX3" fmla="*/ 0 w 1014462"/>
              <a:gd name="connsiteY3" fmla="*/ 58171 h 58171"/>
              <a:gd name="connsiteX4" fmla="*/ 0 w 1014462"/>
              <a:gd name="connsiteY4" fmla="*/ 0 h 58171"/>
              <a:gd name="connsiteX0" fmla="*/ 0 w 1014462"/>
              <a:gd name="connsiteY0" fmla="*/ 0 h 58171"/>
              <a:gd name="connsiteX1" fmla="*/ 1014462 w 1014462"/>
              <a:gd name="connsiteY1" fmla="*/ 0 h 58171"/>
              <a:gd name="connsiteX2" fmla="*/ 995412 w 1014462"/>
              <a:gd name="connsiteY2" fmla="*/ 54996 h 58171"/>
              <a:gd name="connsiteX3" fmla="*/ 0 w 1014462"/>
              <a:gd name="connsiteY3" fmla="*/ 58171 h 58171"/>
              <a:gd name="connsiteX4" fmla="*/ 0 w 1014462"/>
              <a:gd name="connsiteY4" fmla="*/ 0 h 58171"/>
              <a:gd name="connsiteX0" fmla="*/ 0 w 1102886"/>
              <a:gd name="connsiteY0" fmla="*/ 3096 h 61267"/>
              <a:gd name="connsiteX1" fmla="*/ 1102886 w 1102886"/>
              <a:gd name="connsiteY1" fmla="*/ 0 h 61267"/>
              <a:gd name="connsiteX2" fmla="*/ 995412 w 1102886"/>
              <a:gd name="connsiteY2" fmla="*/ 58092 h 61267"/>
              <a:gd name="connsiteX3" fmla="*/ 0 w 1102886"/>
              <a:gd name="connsiteY3" fmla="*/ 61267 h 61267"/>
              <a:gd name="connsiteX4" fmla="*/ 0 w 1102886"/>
              <a:gd name="connsiteY4" fmla="*/ 3096 h 61267"/>
              <a:gd name="connsiteX0" fmla="*/ 0 w 1102886"/>
              <a:gd name="connsiteY0" fmla="*/ 3096 h 61267"/>
              <a:gd name="connsiteX1" fmla="*/ 1102886 w 1102886"/>
              <a:gd name="connsiteY1" fmla="*/ 0 h 61267"/>
              <a:gd name="connsiteX2" fmla="*/ 1047607 w 1102886"/>
              <a:gd name="connsiteY2" fmla="*/ 59189 h 61267"/>
              <a:gd name="connsiteX3" fmla="*/ 0 w 1102886"/>
              <a:gd name="connsiteY3" fmla="*/ 61267 h 61267"/>
              <a:gd name="connsiteX4" fmla="*/ 0 w 1102886"/>
              <a:gd name="connsiteY4" fmla="*/ 3096 h 61267"/>
              <a:gd name="connsiteX0" fmla="*/ 0 w 1106366"/>
              <a:gd name="connsiteY0" fmla="*/ 903 h 61267"/>
              <a:gd name="connsiteX1" fmla="*/ 1106366 w 1106366"/>
              <a:gd name="connsiteY1" fmla="*/ 0 h 61267"/>
              <a:gd name="connsiteX2" fmla="*/ 1051087 w 1106366"/>
              <a:gd name="connsiteY2" fmla="*/ 59189 h 61267"/>
              <a:gd name="connsiteX3" fmla="*/ 3480 w 1106366"/>
              <a:gd name="connsiteY3" fmla="*/ 61267 h 61267"/>
              <a:gd name="connsiteX4" fmla="*/ 0 w 1106366"/>
              <a:gd name="connsiteY4" fmla="*/ 903 h 6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366" h="61267">
                <a:moveTo>
                  <a:pt x="0" y="903"/>
                </a:moveTo>
                <a:lnTo>
                  <a:pt x="1106366" y="0"/>
                </a:lnTo>
                <a:lnTo>
                  <a:pt x="1051087" y="59189"/>
                </a:lnTo>
                <a:lnTo>
                  <a:pt x="3480" y="61267"/>
                </a:lnTo>
                <a:lnTo>
                  <a:pt x="0" y="9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61A887CA-FD01-517C-FC6E-E314D0162C5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51520" y="987574"/>
            <a:ext cx="8640960" cy="3721518"/>
          </a:xfrm>
          <a:prstGeom prst="rect">
            <a:avLst/>
          </a:prstGeom>
          <a:noFill/>
        </p:spPr>
        <p:txBody>
          <a:bodyPr vert="horz" lIns="0" anchor="t" anchorCtr="0">
            <a:normAutofit/>
          </a:bodyPr>
          <a:lstStyle>
            <a:lvl1pPr algn="l">
              <a:buNone/>
              <a:defRPr sz="1800" b="0" i="0" cap="none" baseline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200150" indent="-285750">
              <a:buFont typeface="System Font Regular"/>
              <a:buChar char="–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57350" indent="-285750">
              <a:buFont typeface="System Font Regular"/>
              <a:buChar char="&gt;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114550" indent="-285750">
              <a:buFont typeface="Courier New" panose="02070309020205020404" pitchFamily="49" charset="0"/>
              <a:buChar char="o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marL="2514600" indent="-228600">
              <a:buFont typeface="Courier New" panose="02070309020205020404" pitchFamily="49" charset="0"/>
              <a:buChar char="o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</a:lstStyle>
          <a:p>
            <a:r>
              <a:rPr lang="en-US"/>
              <a:t>Click to </a:t>
            </a:r>
            <a:r>
              <a:rPr lang="en-BE"/>
              <a:t>add text or insert graph or image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055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0C6896-3567-DEF4-DD1A-8EF22C6D43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63B4B-4410-459F-97AD-D0AEEE9266C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CCD9BD-5EA0-4BBD-383A-FEBADE0AE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Chapter title • Internal use only</a:t>
            </a:r>
            <a:endParaRPr lang="en-US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Placeholder 31">
            <a:extLst>
              <a:ext uri="{FF2B5EF4-FFF2-40B4-BE49-F238E27FC236}">
                <a16:creationId xmlns:a16="http://schemas.microsoft.com/office/drawing/2014/main" id="{51B370AA-FD15-2951-016E-1A714E91D9D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1520" y="65638"/>
            <a:ext cx="8640960" cy="598628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200" b="1" i="0" cap="none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B75C3F32-A407-9EFD-C0EE-0250C0A39991}"/>
              </a:ext>
            </a:extLst>
          </p:cNvPr>
          <p:cNvSpPr/>
          <p:nvPr userDrawn="1"/>
        </p:nvSpPr>
        <p:spPr>
          <a:xfrm>
            <a:off x="251520" y="598323"/>
            <a:ext cx="576064" cy="101219"/>
          </a:xfrm>
          <a:custGeom>
            <a:avLst/>
            <a:gdLst>
              <a:gd name="connsiteX0" fmla="*/ 0 w 1014462"/>
              <a:gd name="connsiteY0" fmla="*/ 0 h 58171"/>
              <a:gd name="connsiteX1" fmla="*/ 1014462 w 1014462"/>
              <a:gd name="connsiteY1" fmla="*/ 0 h 58171"/>
              <a:gd name="connsiteX2" fmla="*/ 1014462 w 1014462"/>
              <a:gd name="connsiteY2" fmla="*/ 58171 h 58171"/>
              <a:gd name="connsiteX3" fmla="*/ 0 w 1014462"/>
              <a:gd name="connsiteY3" fmla="*/ 58171 h 58171"/>
              <a:gd name="connsiteX4" fmla="*/ 0 w 1014462"/>
              <a:gd name="connsiteY4" fmla="*/ 0 h 58171"/>
              <a:gd name="connsiteX0" fmla="*/ 0 w 1014462"/>
              <a:gd name="connsiteY0" fmla="*/ 0 h 58171"/>
              <a:gd name="connsiteX1" fmla="*/ 1014462 w 1014462"/>
              <a:gd name="connsiteY1" fmla="*/ 0 h 58171"/>
              <a:gd name="connsiteX2" fmla="*/ 995412 w 1014462"/>
              <a:gd name="connsiteY2" fmla="*/ 54996 h 58171"/>
              <a:gd name="connsiteX3" fmla="*/ 0 w 1014462"/>
              <a:gd name="connsiteY3" fmla="*/ 58171 h 58171"/>
              <a:gd name="connsiteX4" fmla="*/ 0 w 1014462"/>
              <a:gd name="connsiteY4" fmla="*/ 0 h 58171"/>
              <a:gd name="connsiteX0" fmla="*/ 0 w 1102886"/>
              <a:gd name="connsiteY0" fmla="*/ 3096 h 61267"/>
              <a:gd name="connsiteX1" fmla="*/ 1102886 w 1102886"/>
              <a:gd name="connsiteY1" fmla="*/ 0 h 61267"/>
              <a:gd name="connsiteX2" fmla="*/ 995412 w 1102886"/>
              <a:gd name="connsiteY2" fmla="*/ 58092 h 61267"/>
              <a:gd name="connsiteX3" fmla="*/ 0 w 1102886"/>
              <a:gd name="connsiteY3" fmla="*/ 61267 h 61267"/>
              <a:gd name="connsiteX4" fmla="*/ 0 w 1102886"/>
              <a:gd name="connsiteY4" fmla="*/ 3096 h 61267"/>
              <a:gd name="connsiteX0" fmla="*/ 0 w 1102886"/>
              <a:gd name="connsiteY0" fmla="*/ 3096 h 61267"/>
              <a:gd name="connsiteX1" fmla="*/ 1102886 w 1102886"/>
              <a:gd name="connsiteY1" fmla="*/ 0 h 61267"/>
              <a:gd name="connsiteX2" fmla="*/ 1047607 w 1102886"/>
              <a:gd name="connsiteY2" fmla="*/ 59189 h 61267"/>
              <a:gd name="connsiteX3" fmla="*/ 0 w 1102886"/>
              <a:gd name="connsiteY3" fmla="*/ 61267 h 61267"/>
              <a:gd name="connsiteX4" fmla="*/ 0 w 1102886"/>
              <a:gd name="connsiteY4" fmla="*/ 3096 h 61267"/>
              <a:gd name="connsiteX0" fmla="*/ 0 w 1106366"/>
              <a:gd name="connsiteY0" fmla="*/ 903 h 61267"/>
              <a:gd name="connsiteX1" fmla="*/ 1106366 w 1106366"/>
              <a:gd name="connsiteY1" fmla="*/ 0 h 61267"/>
              <a:gd name="connsiteX2" fmla="*/ 1051087 w 1106366"/>
              <a:gd name="connsiteY2" fmla="*/ 59189 h 61267"/>
              <a:gd name="connsiteX3" fmla="*/ 3480 w 1106366"/>
              <a:gd name="connsiteY3" fmla="*/ 61267 h 61267"/>
              <a:gd name="connsiteX4" fmla="*/ 0 w 1106366"/>
              <a:gd name="connsiteY4" fmla="*/ 903 h 6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366" h="61267">
                <a:moveTo>
                  <a:pt x="0" y="903"/>
                </a:moveTo>
                <a:lnTo>
                  <a:pt x="1106366" y="0"/>
                </a:lnTo>
                <a:lnTo>
                  <a:pt x="1051087" y="59189"/>
                </a:lnTo>
                <a:lnTo>
                  <a:pt x="3480" y="61267"/>
                </a:lnTo>
                <a:lnTo>
                  <a:pt x="0" y="9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3A6CAB6B-8617-8581-DE6C-9C6F6B7F8F9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51520" y="987574"/>
            <a:ext cx="8640960" cy="3721518"/>
          </a:xfrm>
          <a:prstGeom prst="rect">
            <a:avLst/>
          </a:prstGeom>
          <a:noFill/>
        </p:spPr>
        <p:txBody>
          <a:bodyPr vert="horz" lIns="0" anchor="t" anchorCtr="0">
            <a:normAutofit/>
          </a:bodyPr>
          <a:lstStyle>
            <a:lvl1pPr algn="l">
              <a:buNone/>
              <a:defRPr sz="1800" b="0" i="0" cap="none" baseline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200150" indent="-285750">
              <a:buFont typeface="System Font Regular"/>
              <a:buChar char="–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57350" indent="-285750">
              <a:buFont typeface="System Font Regular"/>
              <a:buChar char="&gt;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114550" indent="-285750">
              <a:buFont typeface="Courier New" panose="02070309020205020404" pitchFamily="49" charset="0"/>
              <a:buChar char="o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marL="2514600" indent="-228600">
              <a:buFont typeface="Courier New" panose="02070309020205020404" pitchFamily="49" charset="0"/>
              <a:buChar char="o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</a:lstStyle>
          <a:p>
            <a:r>
              <a:rPr lang="en-US"/>
              <a:t>Click to </a:t>
            </a:r>
            <a:r>
              <a:rPr lang="en-BE"/>
              <a:t>add text or insert graph or image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0469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A206429-BC61-E959-606F-71F128FB38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987574"/>
            <a:ext cx="4175520" cy="3718897"/>
          </a:xfrm>
          <a:prstGeom prst="rect">
            <a:avLst/>
          </a:prstGeom>
          <a:noFill/>
        </p:spPr>
        <p:txBody>
          <a:bodyPr vert="horz" lIns="0" anchor="t" anchorCtr="0">
            <a:normAutofit/>
          </a:bodyPr>
          <a:lstStyle>
            <a:lvl1pPr algn="l">
              <a:buNone/>
              <a:defRPr sz="1800" b="0" i="0" cap="none" baseline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200150" indent="-285750">
              <a:buFont typeface="System Font Regular"/>
              <a:buChar char="–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57350" indent="-285750">
              <a:buFont typeface="System Font Regular"/>
              <a:buChar char="&gt;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114550" indent="-285750">
              <a:buFont typeface="Courier New" panose="02070309020205020404" pitchFamily="49" charset="0"/>
              <a:buChar char="o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marL="2514600" indent="-228600">
              <a:buFont typeface="Courier New" panose="02070309020205020404" pitchFamily="49" charset="0"/>
              <a:buChar char="o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</a:lstStyle>
          <a:p>
            <a:r>
              <a:rPr lang="en-US"/>
              <a:t>Click to </a:t>
            </a:r>
            <a:r>
              <a:rPr lang="en-BE"/>
              <a:t>add text or insert graph or image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40F1BCFF-7517-71BA-F25F-F6255231F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2480" y="4750147"/>
            <a:ext cx="251520" cy="28803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9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6563B4B-4410-459F-97AD-D0AEEE9266C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787259EA-9F96-B9B8-86B3-F4CA76B22CE8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>
          <a:xfrm>
            <a:off x="5436096" y="4868045"/>
            <a:ext cx="3384376" cy="17013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 fontAlgn="b">
              <a:defRPr sz="900"/>
            </a:lvl1pPr>
          </a:lstStyle>
          <a:p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Chapter title • Internal use only</a:t>
            </a:r>
            <a:endParaRPr lang="en-US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 Placeholder 31">
            <a:extLst>
              <a:ext uri="{FF2B5EF4-FFF2-40B4-BE49-F238E27FC236}">
                <a16:creationId xmlns:a16="http://schemas.microsoft.com/office/drawing/2014/main" id="{BD3ED7BB-4473-42B8-6DD7-3C1F7AD95DC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1520" y="65638"/>
            <a:ext cx="8640960" cy="598628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200" b="1" i="0" cap="none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AFC078DB-917F-4AA1-A9AD-39F96537AAF3}"/>
              </a:ext>
            </a:extLst>
          </p:cNvPr>
          <p:cNvSpPr/>
          <p:nvPr userDrawn="1"/>
        </p:nvSpPr>
        <p:spPr>
          <a:xfrm>
            <a:off x="251520" y="598323"/>
            <a:ext cx="576064" cy="101219"/>
          </a:xfrm>
          <a:custGeom>
            <a:avLst/>
            <a:gdLst>
              <a:gd name="connsiteX0" fmla="*/ 0 w 1014462"/>
              <a:gd name="connsiteY0" fmla="*/ 0 h 58171"/>
              <a:gd name="connsiteX1" fmla="*/ 1014462 w 1014462"/>
              <a:gd name="connsiteY1" fmla="*/ 0 h 58171"/>
              <a:gd name="connsiteX2" fmla="*/ 1014462 w 1014462"/>
              <a:gd name="connsiteY2" fmla="*/ 58171 h 58171"/>
              <a:gd name="connsiteX3" fmla="*/ 0 w 1014462"/>
              <a:gd name="connsiteY3" fmla="*/ 58171 h 58171"/>
              <a:gd name="connsiteX4" fmla="*/ 0 w 1014462"/>
              <a:gd name="connsiteY4" fmla="*/ 0 h 58171"/>
              <a:gd name="connsiteX0" fmla="*/ 0 w 1014462"/>
              <a:gd name="connsiteY0" fmla="*/ 0 h 58171"/>
              <a:gd name="connsiteX1" fmla="*/ 1014462 w 1014462"/>
              <a:gd name="connsiteY1" fmla="*/ 0 h 58171"/>
              <a:gd name="connsiteX2" fmla="*/ 995412 w 1014462"/>
              <a:gd name="connsiteY2" fmla="*/ 54996 h 58171"/>
              <a:gd name="connsiteX3" fmla="*/ 0 w 1014462"/>
              <a:gd name="connsiteY3" fmla="*/ 58171 h 58171"/>
              <a:gd name="connsiteX4" fmla="*/ 0 w 1014462"/>
              <a:gd name="connsiteY4" fmla="*/ 0 h 58171"/>
              <a:gd name="connsiteX0" fmla="*/ 0 w 1102886"/>
              <a:gd name="connsiteY0" fmla="*/ 3096 h 61267"/>
              <a:gd name="connsiteX1" fmla="*/ 1102886 w 1102886"/>
              <a:gd name="connsiteY1" fmla="*/ 0 h 61267"/>
              <a:gd name="connsiteX2" fmla="*/ 995412 w 1102886"/>
              <a:gd name="connsiteY2" fmla="*/ 58092 h 61267"/>
              <a:gd name="connsiteX3" fmla="*/ 0 w 1102886"/>
              <a:gd name="connsiteY3" fmla="*/ 61267 h 61267"/>
              <a:gd name="connsiteX4" fmla="*/ 0 w 1102886"/>
              <a:gd name="connsiteY4" fmla="*/ 3096 h 61267"/>
              <a:gd name="connsiteX0" fmla="*/ 0 w 1102886"/>
              <a:gd name="connsiteY0" fmla="*/ 3096 h 61267"/>
              <a:gd name="connsiteX1" fmla="*/ 1102886 w 1102886"/>
              <a:gd name="connsiteY1" fmla="*/ 0 h 61267"/>
              <a:gd name="connsiteX2" fmla="*/ 1047607 w 1102886"/>
              <a:gd name="connsiteY2" fmla="*/ 59189 h 61267"/>
              <a:gd name="connsiteX3" fmla="*/ 0 w 1102886"/>
              <a:gd name="connsiteY3" fmla="*/ 61267 h 61267"/>
              <a:gd name="connsiteX4" fmla="*/ 0 w 1102886"/>
              <a:gd name="connsiteY4" fmla="*/ 3096 h 61267"/>
              <a:gd name="connsiteX0" fmla="*/ 0 w 1106366"/>
              <a:gd name="connsiteY0" fmla="*/ 903 h 61267"/>
              <a:gd name="connsiteX1" fmla="*/ 1106366 w 1106366"/>
              <a:gd name="connsiteY1" fmla="*/ 0 h 61267"/>
              <a:gd name="connsiteX2" fmla="*/ 1051087 w 1106366"/>
              <a:gd name="connsiteY2" fmla="*/ 59189 h 61267"/>
              <a:gd name="connsiteX3" fmla="*/ 3480 w 1106366"/>
              <a:gd name="connsiteY3" fmla="*/ 61267 h 61267"/>
              <a:gd name="connsiteX4" fmla="*/ 0 w 1106366"/>
              <a:gd name="connsiteY4" fmla="*/ 903 h 6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366" h="61267">
                <a:moveTo>
                  <a:pt x="0" y="903"/>
                </a:moveTo>
                <a:lnTo>
                  <a:pt x="1106366" y="0"/>
                </a:lnTo>
                <a:lnTo>
                  <a:pt x="1051087" y="59189"/>
                </a:lnTo>
                <a:lnTo>
                  <a:pt x="3480" y="61267"/>
                </a:lnTo>
                <a:lnTo>
                  <a:pt x="0" y="9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BF787DE1-08BD-92E2-120F-983BFE13A91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16017" y="987574"/>
            <a:ext cx="4175520" cy="3718897"/>
          </a:xfrm>
          <a:prstGeom prst="rect">
            <a:avLst/>
          </a:prstGeom>
          <a:noFill/>
        </p:spPr>
        <p:txBody>
          <a:bodyPr vert="horz" lIns="0" anchor="t" anchorCtr="0">
            <a:normAutofit/>
          </a:bodyPr>
          <a:lstStyle>
            <a:lvl1pPr algn="l">
              <a:buNone/>
              <a:defRPr sz="1800" b="0" i="0" cap="none" baseline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200150" indent="-285750">
              <a:buFont typeface="System Font Regular"/>
              <a:buChar char="–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57350" indent="-285750">
              <a:buFont typeface="System Font Regular"/>
              <a:buChar char="&gt;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114550" indent="-285750">
              <a:buFont typeface="Courier New" panose="02070309020205020404" pitchFamily="49" charset="0"/>
              <a:buChar char="o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marL="2514600" indent="-228600">
              <a:buFont typeface="Courier New" panose="02070309020205020404" pitchFamily="49" charset="0"/>
              <a:buChar char="o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</a:lstStyle>
          <a:p>
            <a:r>
              <a:rPr lang="en-US"/>
              <a:t>Click to </a:t>
            </a:r>
            <a:r>
              <a:rPr lang="en-BE"/>
              <a:t>add text or insert graph or image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761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4606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2E7770-B347-9AC5-F422-98041CC54BC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861504"/>
            <a:ext cx="815324" cy="170134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1925C80-3672-B207-935E-D224054955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2480" y="4750147"/>
            <a:ext cx="251520" cy="28803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9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6563B4B-4410-459F-97AD-D0AEEE9266C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1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3" r:id="rId2"/>
    <p:sldLayoutId id="2147483661" r:id="rId3"/>
    <p:sldLayoutId id="2147483716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316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018DC1-1D32-31BD-0CD0-A0AF6D665CD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861504"/>
            <a:ext cx="815324" cy="170134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50FC662-99E4-3927-1798-681D6B4F4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2480" y="4750147"/>
            <a:ext cx="251520" cy="28803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9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6563B4B-4410-459F-97AD-D0AEEE9266C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1FAA29EA-8D20-19AB-4ACE-6896A0837E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36096" y="4868045"/>
            <a:ext cx="3384376" cy="17013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 fontAlgn="b">
              <a:defRPr sz="900"/>
            </a:lvl1pPr>
          </a:lstStyle>
          <a:p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Chapter title • Internal use only</a:t>
            </a:r>
            <a:endParaRPr lang="en-US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3733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1" r:id="rId2"/>
    <p:sldLayoutId id="2147483704" r:id="rId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5343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8205B0-7317-10D1-DFD2-2E36C8E2BA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2801" y="786691"/>
            <a:ext cx="5243599" cy="960466"/>
          </a:xfrm>
        </p:spPr>
        <p:txBody>
          <a:bodyPr/>
          <a:lstStyle/>
          <a:p>
            <a:r>
              <a:rPr lang="it-IT" sz="3200" dirty="0"/>
              <a:t>New Daikin Fan Coil </a:t>
            </a:r>
            <a:r>
              <a:rPr lang="it-IT" sz="3200" dirty="0" err="1"/>
              <a:t>unit</a:t>
            </a:r>
            <a:r>
              <a:rPr lang="it-IT" sz="3200" dirty="0"/>
              <a:t>:</a:t>
            </a:r>
          </a:p>
          <a:p>
            <a:r>
              <a:rPr lang="it-IT" sz="3200" b="1" dirty="0">
                <a:solidFill>
                  <a:srgbClr val="0097E0"/>
                </a:solidFill>
              </a:rPr>
              <a:t>FWQ-A</a:t>
            </a:r>
            <a:endParaRPr lang="en-BE" sz="3200" b="1" dirty="0">
              <a:solidFill>
                <a:srgbClr val="0097E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CBC6829-6583-4CA7-0980-BDC10A7F52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801" y="1736601"/>
            <a:ext cx="6184736" cy="720079"/>
          </a:xfrm>
        </p:spPr>
        <p:txBody>
          <a:bodyPr/>
          <a:lstStyle/>
          <a:p>
            <a:r>
              <a:rPr lang="en-US" sz="1800" dirty="0"/>
              <a:t>BLDC fan motor and open protocol control capability</a:t>
            </a:r>
            <a:endParaRPr lang="en-BE" sz="1800" b="1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C552BE0-3D10-54B8-50C5-F22AAB126290}"/>
              </a:ext>
            </a:extLst>
          </p:cNvPr>
          <p:cNvSpPr txBox="1"/>
          <p:nvPr/>
        </p:nvSpPr>
        <p:spPr>
          <a:xfrm>
            <a:off x="157699" y="3097182"/>
            <a:ext cx="3262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>
                <a:solidFill>
                  <a:schemeClr val="tx2"/>
                </a:solidFill>
                <a:latin typeface="+mj-lt"/>
              </a:rPr>
              <a:t>Versatile</a:t>
            </a:r>
            <a:r>
              <a:rPr lang="en-US" sz="1400" dirty="0">
                <a:solidFill>
                  <a:schemeClr val="tx2"/>
                </a:solidFill>
                <a:latin typeface="+mj-lt"/>
              </a:rPr>
              <a:t> &amp; </a:t>
            </a:r>
            <a:r>
              <a:rPr lang="en-US" sz="1400" b="1" dirty="0">
                <a:solidFill>
                  <a:schemeClr val="tx2"/>
                </a:solidFill>
                <a:latin typeface="+mj-lt"/>
              </a:rPr>
              <a:t>high-performance solution </a:t>
            </a:r>
            <a:r>
              <a:rPr lang="en-US" sz="1400" dirty="0">
                <a:solidFill>
                  <a:schemeClr val="tx2"/>
                </a:solidFill>
                <a:latin typeface="+mj-lt"/>
              </a:rPr>
              <a:t>tailored for comfort</a:t>
            </a:r>
            <a:endParaRPr lang="it-IT" sz="14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Immagine 4" descr="Immagine che contiene Alimentazione elettrica, elettrodomestico&#10;&#10;Il contenuto generato dall'IA potrebbe non essere corretto.">
            <a:extLst>
              <a:ext uri="{FF2B5EF4-FFF2-40B4-BE49-F238E27FC236}">
                <a16:creationId xmlns:a16="http://schemas.microsoft.com/office/drawing/2014/main" id="{D894E5D2-555A-B0A4-14D5-CB69A0092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046" y="1972696"/>
            <a:ext cx="4817475" cy="224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08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80DDC-FB2D-0A94-5E53-1A6F1103E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e 19">
            <a:extLst>
              <a:ext uri="{FF2B5EF4-FFF2-40B4-BE49-F238E27FC236}">
                <a16:creationId xmlns:a16="http://schemas.microsoft.com/office/drawing/2014/main" id="{89B7A305-400E-8554-2C22-79E9C2E4E9A4}"/>
              </a:ext>
            </a:extLst>
          </p:cNvPr>
          <p:cNvSpPr/>
          <p:nvPr/>
        </p:nvSpPr>
        <p:spPr>
          <a:xfrm>
            <a:off x="2560435" y="920644"/>
            <a:ext cx="3549742" cy="3414865"/>
          </a:xfrm>
          <a:prstGeom prst="ellipse">
            <a:avLst/>
          </a:prstGeom>
          <a:noFill/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pic>
        <p:nvPicPr>
          <p:cNvPr id="3" name="Immagine 2" descr="Immagine che contiene Alimentazione elettrica, elettrodomestico&#10;&#10;Il contenuto generato dall'IA potrebbe non essere corretto.">
            <a:extLst>
              <a:ext uri="{FF2B5EF4-FFF2-40B4-BE49-F238E27FC236}">
                <a16:creationId xmlns:a16="http://schemas.microsoft.com/office/drawing/2014/main" id="{33EEF155-1FFC-90E1-4350-94B718879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764" y="1797163"/>
            <a:ext cx="3327083" cy="154917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12E1068-B364-D2FD-EE21-13EF750173D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1368" y="0"/>
            <a:ext cx="6184737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it-IT" sz="2800" dirty="0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6 good </a:t>
            </a:r>
            <a:r>
              <a:rPr lang="it-IT" sz="2800" dirty="0" err="1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reasons</a:t>
            </a:r>
            <a:r>
              <a:rPr lang="it-IT" sz="2800" dirty="0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800" dirty="0">
                <a:latin typeface="Calibri"/>
                <a:ea typeface="Calibri"/>
                <a:cs typeface="Calibri"/>
              </a:rPr>
              <a:t>to </a:t>
            </a:r>
            <a:r>
              <a:rPr lang="it-IT" sz="2800" dirty="0" err="1">
                <a:latin typeface="Calibri"/>
                <a:ea typeface="Calibri"/>
                <a:cs typeface="Calibri"/>
              </a:rPr>
              <a:t>choose</a:t>
            </a:r>
            <a:r>
              <a:rPr lang="it-IT" sz="2800" dirty="0">
                <a:latin typeface="Calibri"/>
                <a:ea typeface="Calibri"/>
                <a:cs typeface="Calibri"/>
              </a:rPr>
              <a:t> </a:t>
            </a:r>
            <a:r>
              <a:rPr lang="it-IT" sz="2800" dirty="0" err="1">
                <a:latin typeface="Calibri"/>
                <a:ea typeface="Calibri"/>
                <a:cs typeface="Calibri"/>
              </a:rPr>
              <a:t>it</a:t>
            </a:r>
            <a:endParaRPr lang="en-BE" sz="2800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5343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0967D-DF56-A94D-213D-445AB9497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908B6DF1-520C-0D9A-DBFE-6119709D9A8C}"/>
              </a:ext>
            </a:extLst>
          </p:cNvPr>
          <p:cNvCxnSpPr>
            <a:cxnSpLocks/>
          </p:cNvCxnSpPr>
          <p:nvPr/>
        </p:nvCxnSpPr>
        <p:spPr>
          <a:xfrm>
            <a:off x="3912781" y="1648033"/>
            <a:ext cx="2367509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BC00E6D-AA63-29A0-830E-9DDEC9A0B58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1368" y="0"/>
            <a:ext cx="6184737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it-IT" sz="2800" dirty="0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6 good </a:t>
            </a:r>
            <a:r>
              <a:rPr lang="it-IT" sz="2800" dirty="0" err="1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reasons</a:t>
            </a:r>
            <a:r>
              <a:rPr lang="it-IT" sz="2800" dirty="0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800" dirty="0">
                <a:latin typeface="Calibri"/>
                <a:ea typeface="Calibri"/>
                <a:cs typeface="Calibri"/>
              </a:rPr>
              <a:t>to </a:t>
            </a:r>
            <a:r>
              <a:rPr lang="it-IT" sz="2800" dirty="0" err="1">
                <a:latin typeface="Calibri"/>
                <a:ea typeface="Calibri"/>
                <a:cs typeface="Calibri"/>
              </a:rPr>
              <a:t>choose</a:t>
            </a:r>
            <a:r>
              <a:rPr lang="it-IT" sz="2800" dirty="0">
                <a:latin typeface="Calibri"/>
                <a:ea typeface="Calibri"/>
                <a:cs typeface="Calibri"/>
              </a:rPr>
              <a:t> </a:t>
            </a:r>
            <a:r>
              <a:rPr lang="it-IT" sz="2800" dirty="0" err="1">
                <a:latin typeface="Calibri"/>
                <a:ea typeface="Calibri"/>
                <a:cs typeface="Calibri"/>
              </a:rPr>
              <a:t>it</a:t>
            </a:r>
            <a:endParaRPr lang="en-BE" sz="2800" dirty="0">
              <a:latin typeface="Calibri"/>
              <a:ea typeface="Calibri"/>
              <a:cs typeface="Calibri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C06E8BF-B17D-8BE1-3B29-5B1CCEF9BF5F}"/>
              </a:ext>
            </a:extLst>
          </p:cNvPr>
          <p:cNvSpPr txBox="1"/>
          <p:nvPr/>
        </p:nvSpPr>
        <p:spPr>
          <a:xfrm>
            <a:off x="6173894" y="1528680"/>
            <a:ext cx="2796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400" b="1" i="0" dirty="0">
                <a:solidFill>
                  <a:srgbClr val="0097E0"/>
                </a:solidFill>
                <a:effectLst/>
                <a:latin typeface="+mj-lt"/>
              </a:rPr>
              <a:t>Improved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+mj-lt"/>
              </a:rPr>
              <a:t> cooling performance</a:t>
            </a:r>
            <a:endParaRPr lang="it-IT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531018F5-CDF7-2958-A800-2D1F913CDC22}"/>
              </a:ext>
            </a:extLst>
          </p:cNvPr>
          <p:cNvSpPr/>
          <p:nvPr/>
        </p:nvSpPr>
        <p:spPr>
          <a:xfrm>
            <a:off x="3132000" y="1217660"/>
            <a:ext cx="2880000" cy="2880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60" name="Rettangolo con angoli arrotondati 59">
            <a:extLst>
              <a:ext uri="{FF2B5EF4-FFF2-40B4-BE49-F238E27FC236}">
                <a16:creationId xmlns:a16="http://schemas.microsoft.com/office/drawing/2014/main" id="{06B48AC6-BA6C-C0D6-B7A9-6A045D34F10D}"/>
              </a:ext>
            </a:extLst>
          </p:cNvPr>
          <p:cNvSpPr/>
          <p:nvPr/>
        </p:nvSpPr>
        <p:spPr>
          <a:xfrm>
            <a:off x="6280290" y="1220918"/>
            <a:ext cx="2583822" cy="847459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26152BD3-A993-7DA7-6A86-3800BFFF2656}"/>
              </a:ext>
            </a:extLst>
          </p:cNvPr>
          <p:cNvSpPr/>
          <p:nvPr/>
        </p:nvSpPr>
        <p:spPr>
          <a:xfrm>
            <a:off x="7418672" y="1065185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CB0E10ED-29C3-93FB-619E-48CBD3967D21}"/>
              </a:ext>
            </a:extLst>
          </p:cNvPr>
          <p:cNvSpPr txBox="1"/>
          <p:nvPr/>
        </p:nvSpPr>
        <p:spPr>
          <a:xfrm>
            <a:off x="7423562" y="1050515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1</a:t>
            </a:r>
          </a:p>
        </p:txBody>
      </p:sp>
      <p:pic>
        <p:nvPicPr>
          <p:cNvPr id="63" name="Immagine 62" descr="Immagine che contiene schermata, Elementi grafici, Carattere, design&#10;&#10;Il contenuto generato dall'IA potrebbe non essere corretto.">
            <a:extLst>
              <a:ext uri="{FF2B5EF4-FFF2-40B4-BE49-F238E27FC236}">
                <a16:creationId xmlns:a16="http://schemas.microsoft.com/office/drawing/2014/main" id="{71D12D83-6542-E726-8644-82CE0595C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57" y="1364529"/>
            <a:ext cx="2545085" cy="254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73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DAFF9-624A-1797-0882-2B833E426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843D4C58-4F0B-8555-E6FB-78234EFEE623}"/>
              </a:ext>
            </a:extLst>
          </p:cNvPr>
          <p:cNvCxnSpPr>
            <a:cxnSpLocks/>
          </p:cNvCxnSpPr>
          <p:nvPr/>
        </p:nvCxnSpPr>
        <p:spPr>
          <a:xfrm>
            <a:off x="3912781" y="2785717"/>
            <a:ext cx="2367509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605874DE-DF99-DAEE-19BB-392268232EB3}"/>
              </a:ext>
            </a:extLst>
          </p:cNvPr>
          <p:cNvCxnSpPr>
            <a:cxnSpLocks/>
          </p:cNvCxnSpPr>
          <p:nvPr/>
        </p:nvCxnSpPr>
        <p:spPr>
          <a:xfrm>
            <a:off x="3912781" y="1648033"/>
            <a:ext cx="2367509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8E28D9D-3A6E-3368-CD94-BA835806FC5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1368" y="0"/>
            <a:ext cx="6184737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it-IT" sz="2800" dirty="0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6 good </a:t>
            </a:r>
            <a:r>
              <a:rPr lang="it-IT" sz="2800" dirty="0" err="1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reasons</a:t>
            </a:r>
            <a:r>
              <a:rPr lang="it-IT" sz="2800" dirty="0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800" dirty="0">
                <a:latin typeface="Calibri"/>
                <a:ea typeface="Calibri"/>
                <a:cs typeface="Calibri"/>
              </a:rPr>
              <a:t>to </a:t>
            </a:r>
            <a:r>
              <a:rPr lang="it-IT" sz="2800" dirty="0" err="1">
                <a:latin typeface="Calibri"/>
                <a:ea typeface="Calibri"/>
                <a:cs typeface="Calibri"/>
              </a:rPr>
              <a:t>choose</a:t>
            </a:r>
            <a:r>
              <a:rPr lang="it-IT" sz="2800" dirty="0">
                <a:latin typeface="Calibri"/>
                <a:ea typeface="Calibri"/>
                <a:cs typeface="Calibri"/>
              </a:rPr>
              <a:t> </a:t>
            </a:r>
            <a:r>
              <a:rPr lang="it-IT" sz="2800" dirty="0" err="1">
                <a:latin typeface="Calibri"/>
                <a:ea typeface="Calibri"/>
                <a:cs typeface="Calibri"/>
              </a:rPr>
              <a:t>it</a:t>
            </a:r>
            <a:endParaRPr lang="en-BE" sz="2800" dirty="0">
              <a:latin typeface="Calibri"/>
              <a:ea typeface="Calibri"/>
              <a:cs typeface="Calibri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5462473-A78B-04FE-5722-C0B01F2804D7}"/>
              </a:ext>
            </a:extLst>
          </p:cNvPr>
          <p:cNvSpPr txBox="1"/>
          <p:nvPr/>
        </p:nvSpPr>
        <p:spPr>
          <a:xfrm>
            <a:off x="6173894" y="1528680"/>
            <a:ext cx="2796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400" b="1" i="0" dirty="0">
                <a:solidFill>
                  <a:srgbClr val="0097E0"/>
                </a:solidFill>
                <a:effectLst/>
                <a:latin typeface="+mj-lt"/>
              </a:rPr>
              <a:t>Improved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+mj-lt"/>
              </a:rPr>
              <a:t> cooling performance</a:t>
            </a:r>
            <a:endParaRPr lang="it-IT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4BA5D237-1F0E-EF01-9175-599B411EC288}"/>
              </a:ext>
            </a:extLst>
          </p:cNvPr>
          <p:cNvSpPr/>
          <p:nvPr/>
        </p:nvSpPr>
        <p:spPr>
          <a:xfrm>
            <a:off x="3132000" y="1217660"/>
            <a:ext cx="2880000" cy="2880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60" name="Rettangolo con angoli arrotondati 59">
            <a:extLst>
              <a:ext uri="{FF2B5EF4-FFF2-40B4-BE49-F238E27FC236}">
                <a16:creationId xmlns:a16="http://schemas.microsoft.com/office/drawing/2014/main" id="{7586E9AA-C095-BAB2-F357-A37426F2E647}"/>
              </a:ext>
            </a:extLst>
          </p:cNvPr>
          <p:cNvSpPr/>
          <p:nvPr/>
        </p:nvSpPr>
        <p:spPr>
          <a:xfrm>
            <a:off x="6280290" y="1220918"/>
            <a:ext cx="2583822" cy="847459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BDD5409E-F4C1-692C-EC61-617E3EB7BE78}"/>
              </a:ext>
            </a:extLst>
          </p:cNvPr>
          <p:cNvSpPr/>
          <p:nvPr/>
        </p:nvSpPr>
        <p:spPr>
          <a:xfrm>
            <a:off x="6280290" y="2343556"/>
            <a:ext cx="2583822" cy="847459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D2361C25-1503-A5CC-90F8-A05D37CDE1E6}"/>
              </a:ext>
            </a:extLst>
          </p:cNvPr>
          <p:cNvSpPr/>
          <p:nvPr/>
        </p:nvSpPr>
        <p:spPr>
          <a:xfrm>
            <a:off x="7418672" y="1065185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00E9D505-8585-9017-D630-3901CB1B61AA}"/>
              </a:ext>
            </a:extLst>
          </p:cNvPr>
          <p:cNvSpPr txBox="1"/>
          <p:nvPr/>
        </p:nvSpPr>
        <p:spPr>
          <a:xfrm>
            <a:off x="7423562" y="1050515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1</a:t>
            </a:r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BC8F594A-8C9B-93FA-E373-080ED4A1300A}"/>
              </a:ext>
            </a:extLst>
          </p:cNvPr>
          <p:cNvSpPr/>
          <p:nvPr/>
        </p:nvSpPr>
        <p:spPr>
          <a:xfrm>
            <a:off x="7418672" y="2204337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12B595A7-611F-3599-83A5-E841FAF14C1C}"/>
              </a:ext>
            </a:extLst>
          </p:cNvPr>
          <p:cNvSpPr txBox="1"/>
          <p:nvPr/>
        </p:nvSpPr>
        <p:spPr>
          <a:xfrm>
            <a:off x="7423562" y="2189667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2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F57294D3-0327-9C9F-F4D7-775A196389D0}"/>
              </a:ext>
            </a:extLst>
          </p:cNvPr>
          <p:cNvSpPr txBox="1"/>
          <p:nvPr/>
        </p:nvSpPr>
        <p:spPr>
          <a:xfrm>
            <a:off x="6363530" y="2483268"/>
            <a:ext cx="24173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</a:rPr>
              <a:t>Brushless Direct Current motor </a:t>
            </a:r>
          </a:p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</a:rPr>
              <a:t>for </a:t>
            </a:r>
            <a:r>
              <a:rPr lang="en-US" sz="1400" b="1" dirty="0">
                <a:solidFill>
                  <a:srgbClr val="0097E0"/>
                </a:solidFill>
                <a:latin typeface="+mj-lt"/>
              </a:rPr>
              <a:t>high comfort </a:t>
            </a:r>
            <a:r>
              <a:rPr lang="en-US" sz="1400" b="1" dirty="0">
                <a:solidFill>
                  <a:schemeClr val="tx2"/>
                </a:solidFill>
                <a:latin typeface="+mj-lt"/>
              </a:rPr>
              <a:t>&amp; </a:t>
            </a:r>
          </a:p>
          <a:p>
            <a:pPr algn="ctr"/>
            <a:r>
              <a:rPr lang="en-US" sz="1400" b="1" dirty="0">
                <a:solidFill>
                  <a:srgbClr val="0097E0"/>
                </a:solidFill>
                <a:latin typeface="+mj-lt"/>
              </a:rPr>
              <a:t>lower operating costs</a:t>
            </a:r>
            <a:endParaRPr lang="it-IT" sz="1400" b="1" dirty="0">
              <a:solidFill>
                <a:srgbClr val="0097E0"/>
              </a:solidFill>
              <a:latin typeface="+mj-lt"/>
            </a:endParaRPr>
          </a:p>
        </p:txBody>
      </p:sp>
      <p:pic>
        <p:nvPicPr>
          <p:cNvPr id="5" name="Immagine 4" descr="Immagine che contiene Elementi grafici, schermata, Carattere, linea&#10;&#10;Il contenuto generato dall'IA potrebbe non essere corretto.">
            <a:extLst>
              <a:ext uri="{FF2B5EF4-FFF2-40B4-BE49-F238E27FC236}">
                <a16:creationId xmlns:a16="http://schemas.microsoft.com/office/drawing/2014/main" id="{8E8BDA44-EFF8-BCC2-71C8-4E65DAE50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981" y="1396428"/>
            <a:ext cx="2542037" cy="254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24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C0E8D-53C8-DDD0-EFFF-6DE27E629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F76A5AE9-6871-4666-1830-3A514B02AC14}"/>
              </a:ext>
            </a:extLst>
          </p:cNvPr>
          <p:cNvCxnSpPr>
            <a:cxnSpLocks/>
          </p:cNvCxnSpPr>
          <p:nvPr/>
        </p:nvCxnSpPr>
        <p:spPr>
          <a:xfrm>
            <a:off x="4104167" y="3930839"/>
            <a:ext cx="2176123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CC069C37-CE44-E288-C7E0-B87764032092}"/>
              </a:ext>
            </a:extLst>
          </p:cNvPr>
          <p:cNvCxnSpPr>
            <a:cxnSpLocks/>
          </p:cNvCxnSpPr>
          <p:nvPr/>
        </p:nvCxnSpPr>
        <p:spPr>
          <a:xfrm>
            <a:off x="3912781" y="2785717"/>
            <a:ext cx="2367509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C29FEE1F-16EC-BF11-A25E-0CA907DBFA30}"/>
              </a:ext>
            </a:extLst>
          </p:cNvPr>
          <p:cNvCxnSpPr>
            <a:cxnSpLocks/>
          </p:cNvCxnSpPr>
          <p:nvPr/>
        </p:nvCxnSpPr>
        <p:spPr>
          <a:xfrm>
            <a:off x="3912781" y="1648033"/>
            <a:ext cx="2367509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7987E7-8EE0-B538-90D8-B3B15857543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1368" y="0"/>
            <a:ext cx="6184737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it-IT" sz="2800" dirty="0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6 good </a:t>
            </a:r>
            <a:r>
              <a:rPr lang="it-IT" sz="2800" dirty="0" err="1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reasons</a:t>
            </a:r>
            <a:r>
              <a:rPr lang="it-IT" sz="2800" dirty="0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800" dirty="0">
                <a:latin typeface="Calibri"/>
                <a:ea typeface="Calibri"/>
                <a:cs typeface="Calibri"/>
              </a:rPr>
              <a:t>to </a:t>
            </a:r>
            <a:r>
              <a:rPr lang="it-IT" sz="2800" dirty="0" err="1">
                <a:latin typeface="Calibri"/>
                <a:ea typeface="Calibri"/>
                <a:cs typeface="Calibri"/>
              </a:rPr>
              <a:t>choose</a:t>
            </a:r>
            <a:r>
              <a:rPr lang="it-IT" sz="2800" dirty="0">
                <a:latin typeface="Calibri"/>
                <a:ea typeface="Calibri"/>
                <a:cs typeface="Calibri"/>
              </a:rPr>
              <a:t> </a:t>
            </a:r>
            <a:r>
              <a:rPr lang="it-IT" sz="2800" dirty="0" err="1">
                <a:latin typeface="Calibri"/>
                <a:ea typeface="Calibri"/>
                <a:cs typeface="Calibri"/>
              </a:rPr>
              <a:t>it</a:t>
            </a:r>
            <a:endParaRPr lang="en-BE" sz="2800" dirty="0">
              <a:latin typeface="Calibri"/>
              <a:ea typeface="Calibri"/>
              <a:cs typeface="Calibri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22A7CBA-3C80-604F-9F17-B97919D4E580}"/>
              </a:ext>
            </a:extLst>
          </p:cNvPr>
          <p:cNvSpPr txBox="1"/>
          <p:nvPr/>
        </p:nvSpPr>
        <p:spPr>
          <a:xfrm>
            <a:off x="6173894" y="1528680"/>
            <a:ext cx="2796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400" b="1" i="0" dirty="0">
                <a:solidFill>
                  <a:srgbClr val="0097E0"/>
                </a:solidFill>
                <a:effectLst/>
                <a:latin typeface="+mj-lt"/>
              </a:rPr>
              <a:t>Improved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+mj-lt"/>
              </a:rPr>
              <a:t> cooling performance</a:t>
            </a:r>
            <a:endParaRPr lang="it-IT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88FD7977-13A7-1B32-51C0-1BEC5A3E27A9}"/>
              </a:ext>
            </a:extLst>
          </p:cNvPr>
          <p:cNvSpPr/>
          <p:nvPr/>
        </p:nvSpPr>
        <p:spPr>
          <a:xfrm>
            <a:off x="3132000" y="1217660"/>
            <a:ext cx="2880000" cy="2880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60" name="Rettangolo con angoli arrotondati 59">
            <a:extLst>
              <a:ext uri="{FF2B5EF4-FFF2-40B4-BE49-F238E27FC236}">
                <a16:creationId xmlns:a16="http://schemas.microsoft.com/office/drawing/2014/main" id="{0CC91FDD-F20E-56EA-163D-7D3EE21314A4}"/>
              </a:ext>
            </a:extLst>
          </p:cNvPr>
          <p:cNvSpPr/>
          <p:nvPr/>
        </p:nvSpPr>
        <p:spPr>
          <a:xfrm>
            <a:off x="6280290" y="1220918"/>
            <a:ext cx="2583822" cy="847459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2D013D77-B400-FA62-DBD5-87DEE672C0BB}"/>
              </a:ext>
            </a:extLst>
          </p:cNvPr>
          <p:cNvSpPr/>
          <p:nvPr/>
        </p:nvSpPr>
        <p:spPr>
          <a:xfrm>
            <a:off x="6280290" y="2343556"/>
            <a:ext cx="2583822" cy="847459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52EF867B-114C-2885-55D8-40878DDA211E}"/>
              </a:ext>
            </a:extLst>
          </p:cNvPr>
          <p:cNvSpPr/>
          <p:nvPr/>
        </p:nvSpPr>
        <p:spPr>
          <a:xfrm>
            <a:off x="6280290" y="3507109"/>
            <a:ext cx="2583822" cy="847459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9B3DCFF7-A7C9-BB63-6BE9-55075E7AE3C1}"/>
              </a:ext>
            </a:extLst>
          </p:cNvPr>
          <p:cNvSpPr/>
          <p:nvPr/>
        </p:nvSpPr>
        <p:spPr>
          <a:xfrm>
            <a:off x="7418672" y="1065185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AA1A9D67-5E34-9D22-4FAF-C1BB1EFD5B1C}"/>
              </a:ext>
            </a:extLst>
          </p:cNvPr>
          <p:cNvSpPr txBox="1"/>
          <p:nvPr/>
        </p:nvSpPr>
        <p:spPr>
          <a:xfrm>
            <a:off x="7423562" y="1050515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1</a:t>
            </a:r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5B213754-E45D-9B66-0B76-D3BE690DFF3F}"/>
              </a:ext>
            </a:extLst>
          </p:cNvPr>
          <p:cNvSpPr/>
          <p:nvPr/>
        </p:nvSpPr>
        <p:spPr>
          <a:xfrm>
            <a:off x="7418672" y="2204337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735856B9-BCDE-D920-050B-1C8FCFC2C99E}"/>
              </a:ext>
            </a:extLst>
          </p:cNvPr>
          <p:cNvSpPr txBox="1"/>
          <p:nvPr/>
        </p:nvSpPr>
        <p:spPr>
          <a:xfrm>
            <a:off x="7423562" y="2189667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2</a:t>
            </a:r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67EAB9FE-7FEB-5626-388F-CCFEB521E256}"/>
              </a:ext>
            </a:extLst>
          </p:cNvPr>
          <p:cNvSpPr/>
          <p:nvPr/>
        </p:nvSpPr>
        <p:spPr>
          <a:xfrm>
            <a:off x="7413782" y="3365169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B4A205C6-5A15-ADEC-543B-BDC239F1929F}"/>
              </a:ext>
            </a:extLst>
          </p:cNvPr>
          <p:cNvSpPr txBox="1"/>
          <p:nvPr/>
        </p:nvSpPr>
        <p:spPr>
          <a:xfrm>
            <a:off x="7418672" y="3350499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3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94FC727A-642D-20CD-CAF4-4FE56A48A98D}"/>
              </a:ext>
            </a:extLst>
          </p:cNvPr>
          <p:cNvSpPr txBox="1"/>
          <p:nvPr/>
        </p:nvSpPr>
        <p:spPr>
          <a:xfrm>
            <a:off x="6363530" y="2483268"/>
            <a:ext cx="24173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</a:rPr>
              <a:t>Brushless Direct Current motor </a:t>
            </a:r>
          </a:p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</a:rPr>
              <a:t>for </a:t>
            </a:r>
            <a:r>
              <a:rPr lang="en-US" sz="1400" b="1" dirty="0">
                <a:solidFill>
                  <a:srgbClr val="0097E0"/>
                </a:solidFill>
                <a:latin typeface="+mj-lt"/>
              </a:rPr>
              <a:t>high comfort </a:t>
            </a:r>
            <a:r>
              <a:rPr lang="en-US" sz="1400" b="1" dirty="0">
                <a:solidFill>
                  <a:schemeClr val="tx2"/>
                </a:solidFill>
                <a:latin typeface="+mj-lt"/>
              </a:rPr>
              <a:t>&amp; </a:t>
            </a:r>
          </a:p>
          <a:p>
            <a:pPr algn="ctr"/>
            <a:r>
              <a:rPr lang="en-US" sz="1400" b="1" dirty="0">
                <a:solidFill>
                  <a:srgbClr val="0097E0"/>
                </a:solidFill>
                <a:latin typeface="+mj-lt"/>
              </a:rPr>
              <a:t>lower operating costs</a:t>
            </a:r>
            <a:endParaRPr lang="it-IT" sz="1400" b="1" dirty="0">
              <a:solidFill>
                <a:srgbClr val="0097E0"/>
              </a:solidFill>
              <a:latin typeface="+mj-lt"/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175B60BB-3C94-2721-9BEB-68A794254343}"/>
              </a:ext>
            </a:extLst>
          </p:cNvPr>
          <p:cNvSpPr txBox="1"/>
          <p:nvPr/>
        </p:nvSpPr>
        <p:spPr>
          <a:xfrm>
            <a:off x="6363530" y="3634537"/>
            <a:ext cx="24173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tx2"/>
                </a:solidFill>
                <a:latin typeface="+mj-lt"/>
              </a:rPr>
              <a:t>Open protocol communication for </a:t>
            </a:r>
            <a:r>
              <a:rPr lang="en-US" sz="1400" b="1">
                <a:solidFill>
                  <a:srgbClr val="0097E0"/>
                </a:solidFill>
                <a:latin typeface="+mj-lt"/>
              </a:rPr>
              <a:t>efficient system management </a:t>
            </a:r>
            <a:endParaRPr lang="it-IT" sz="1400" b="1" dirty="0">
              <a:solidFill>
                <a:srgbClr val="0097E0"/>
              </a:solidFill>
              <a:latin typeface="+mj-lt"/>
            </a:endParaRPr>
          </a:p>
        </p:txBody>
      </p:sp>
      <p:pic>
        <p:nvPicPr>
          <p:cNvPr id="12" name="Immagine 11" descr="Immagine che contiene schermata, oscurità&#10;&#10;Il contenuto generato dall'IA potrebbe non essere corretto.">
            <a:extLst>
              <a:ext uri="{FF2B5EF4-FFF2-40B4-BE49-F238E27FC236}">
                <a16:creationId xmlns:a16="http://schemas.microsoft.com/office/drawing/2014/main" id="{23BC8E10-D7F6-0BF5-AC09-6BC70781D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082" y="1385795"/>
            <a:ext cx="2542037" cy="254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12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2522C-980F-9F3B-83AD-E756A7CD8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6688A4B4-1AF7-9A57-861E-596ED04CF01C}"/>
              </a:ext>
            </a:extLst>
          </p:cNvPr>
          <p:cNvCxnSpPr>
            <a:cxnSpLocks/>
          </p:cNvCxnSpPr>
          <p:nvPr/>
        </p:nvCxnSpPr>
        <p:spPr>
          <a:xfrm>
            <a:off x="4104167" y="3930839"/>
            <a:ext cx="2176123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D9F0DE68-15B7-347E-F359-975423F46DBC}"/>
              </a:ext>
            </a:extLst>
          </p:cNvPr>
          <p:cNvCxnSpPr>
            <a:cxnSpLocks/>
          </p:cNvCxnSpPr>
          <p:nvPr/>
        </p:nvCxnSpPr>
        <p:spPr>
          <a:xfrm>
            <a:off x="3912781" y="2785717"/>
            <a:ext cx="2367509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CF8603E2-DF39-5663-1E3F-2F489E6CD599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2855190" y="1639112"/>
            <a:ext cx="3425100" cy="8921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1B07FB-655D-A7C4-4896-468222753A5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1368" y="0"/>
            <a:ext cx="6184737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it-IT" sz="2800" dirty="0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6 good </a:t>
            </a:r>
            <a:r>
              <a:rPr lang="it-IT" sz="2800" dirty="0" err="1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reasons</a:t>
            </a:r>
            <a:r>
              <a:rPr lang="it-IT" sz="2800" dirty="0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800" dirty="0">
                <a:latin typeface="Calibri"/>
                <a:ea typeface="Calibri"/>
                <a:cs typeface="Calibri"/>
              </a:rPr>
              <a:t>to </a:t>
            </a:r>
            <a:r>
              <a:rPr lang="it-IT" sz="2800" dirty="0" err="1">
                <a:latin typeface="Calibri"/>
                <a:ea typeface="Calibri"/>
                <a:cs typeface="Calibri"/>
              </a:rPr>
              <a:t>choose</a:t>
            </a:r>
            <a:r>
              <a:rPr lang="it-IT" sz="2800" dirty="0">
                <a:latin typeface="Calibri"/>
                <a:ea typeface="Calibri"/>
                <a:cs typeface="Calibri"/>
              </a:rPr>
              <a:t> </a:t>
            </a:r>
            <a:r>
              <a:rPr lang="it-IT" sz="2800" dirty="0" err="1">
                <a:latin typeface="Calibri"/>
                <a:ea typeface="Calibri"/>
                <a:cs typeface="Calibri"/>
              </a:rPr>
              <a:t>it</a:t>
            </a:r>
            <a:endParaRPr lang="en-BE" sz="2800" dirty="0">
              <a:latin typeface="Calibri"/>
              <a:ea typeface="Calibri"/>
              <a:cs typeface="Calibri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9C31C28-0590-FEC6-4C3A-F0D67B2D5944}"/>
              </a:ext>
            </a:extLst>
          </p:cNvPr>
          <p:cNvSpPr txBox="1"/>
          <p:nvPr/>
        </p:nvSpPr>
        <p:spPr>
          <a:xfrm>
            <a:off x="6173894" y="1528680"/>
            <a:ext cx="2796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400" b="1" i="0" dirty="0">
                <a:solidFill>
                  <a:srgbClr val="0097E0"/>
                </a:solidFill>
                <a:effectLst/>
                <a:latin typeface="+mj-lt"/>
              </a:rPr>
              <a:t>Improved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+mj-lt"/>
              </a:rPr>
              <a:t> cooling performance</a:t>
            </a:r>
            <a:endParaRPr lang="it-IT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481C3492-2B62-3A0C-2CF1-A7A2C00F8D41}"/>
              </a:ext>
            </a:extLst>
          </p:cNvPr>
          <p:cNvSpPr/>
          <p:nvPr/>
        </p:nvSpPr>
        <p:spPr>
          <a:xfrm>
            <a:off x="3132000" y="1217660"/>
            <a:ext cx="2880000" cy="2880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60" name="Rettangolo con angoli arrotondati 59">
            <a:extLst>
              <a:ext uri="{FF2B5EF4-FFF2-40B4-BE49-F238E27FC236}">
                <a16:creationId xmlns:a16="http://schemas.microsoft.com/office/drawing/2014/main" id="{D113C473-5F50-776B-0695-D95F5E03B42F}"/>
              </a:ext>
            </a:extLst>
          </p:cNvPr>
          <p:cNvSpPr/>
          <p:nvPr/>
        </p:nvSpPr>
        <p:spPr>
          <a:xfrm>
            <a:off x="6280290" y="1220918"/>
            <a:ext cx="2583822" cy="847459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2192C6E6-B5A3-8CC8-34A2-8707DC0C0A60}"/>
              </a:ext>
            </a:extLst>
          </p:cNvPr>
          <p:cNvSpPr/>
          <p:nvPr/>
        </p:nvSpPr>
        <p:spPr>
          <a:xfrm>
            <a:off x="6280290" y="2343556"/>
            <a:ext cx="2583822" cy="847459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ECC70A7E-802A-3346-47D1-38CF61373D1A}"/>
              </a:ext>
            </a:extLst>
          </p:cNvPr>
          <p:cNvSpPr/>
          <p:nvPr/>
        </p:nvSpPr>
        <p:spPr>
          <a:xfrm>
            <a:off x="6280290" y="3507109"/>
            <a:ext cx="2583822" cy="847459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5DE14CFA-1B69-E47D-BDB8-E60DF73D5A0F}"/>
              </a:ext>
            </a:extLst>
          </p:cNvPr>
          <p:cNvSpPr/>
          <p:nvPr/>
        </p:nvSpPr>
        <p:spPr>
          <a:xfrm>
            <a:off x="271368" y="1215382"/>
            <a:ext cx="2583822" cy="847459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1581590C-9387-7850-F5EF-E84450952CD5}"/>
              </a:ext>
            </a:extLst>
          </p:cNvPr>
          <p:cNvSpPr/>
          <p:nvPr/>
        </p:nvSpPr>
        <p:spPr>
          <a:xfrm>
            <a:off x="7418672" y="1065185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8F629D12-3032-87D2-19B4-E1E251317DD1}"/>
              </a:ext>
            </a:extLst>
          </p:cNvPr>
          <p:cNvSpPr txBox="1"/>
          <p:nvPr/>
        </p:nvSpPr>
        <p:spPr>
          <a:xfrm>
            <a:off x="7423562" y="1050515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1</a:t>
            </a:r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7297F842-46C9-7DE5-F969-F12975B2B946}"/>
              </a:ext>
            </a:extLst>
          </p:cNvPr>
          <p:cNvSpPr/>
          <p:nvPr/>
        </p:nvSpPr>
        <p:spPr>
          <a:xfrm>
            <a:off x="7418672" y="2204337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C1035890-9AF3-73FD-7903-461CBF98D159}"/>
              </a:ext>
            </a:extLst>
          </p:cNvPr>
          <p:cNvSpPr txBox="1"/>
          <p:nvPr/>
        </p:nvSpPr>
        <p:spPr>
          <a:xfrm>
            <a:off x="7423562" y="2189667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2</a:t>
            </a:r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DED09FED-F41C-F534-ED63-75E166D172F8}"/>
              </a:ext>
            </a:extLst>
          </p:cNvPr>
          <p:cNvSpPr/>
          <p:nvPr/>
        </p:nvSpPr>
        <p:spPr>
          <a:xfrm>
            <a:off x="7413782" y="3365169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1F3D1A4-0A3C-1E8D-E664-24C929592553}"/>
              </a:ext>
            </a:extLst>
          </p:cNvPr>
          <p:cNvSpPr txBox="1"/>
          <p:nvPr/>
        </p:nvSpPr>
        <p:spPr>
          <a:xfrm>
            <a:off x="7418672" y="3350499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3</a:t>
            </a:r>
          </a:p>
        </p:txBody>
      </p:sp>
      <p:sp>
        <p:nvSpPr>
          <p:cNvPr id="34" name="Ovale 33">
            <a:extLst>
              <a:ext uri="{FF2B5EF4-FFF2-40B4-BE49-F238E27FC236}">
                <a16:creationId xmlns:a16="http://schemas.microsoft.com/office/drawing/2014/main" id="{817432D8-0644-BEA0-9FB3-54F583B6ABFD}"/>
              </a:ext>
            </a:extLst>
          </p:cNvPr>
          <p:cNvSpPr/>
          <p:nvPr/>
        </p:nvSpPr>
        <p:spPr>
          <a:xfrm>
            <a:off x="1432438" y="1076163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7B573030-5C8A-8ECF-1922-B1C09DCD395E}"/>
              </a:ext>
            </a:extLst>
          </p:cNvPr>
          <p:cNvSpPr txBox="1"/>
          <p:nvPr/>
        </p:nvSpPr>
        <p:spPr>
          <a:xfrm>
            <a:off x="1437328" y="1061493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4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8B7508B3-73B1-C045-96BE-F3F411E329E5}"/>
              </a:ext>
            </a:extLst>
          </p:cNvPr>
          <p:cNvSpPr txBox="1"/>
          <p:nvPr/>
        </p:nvSpPr>
        <p:spPr>
          <a:xfrm>
            <a:off x="6363530" y="2483268"/>
            <a:ext cx="24173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</a:rPr>
              <a:t>Brushless Direct Current motor </a:t>
            </a:r>
          </a:p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</a:rPr>
              <a:t>for </a:t>
            </a:r>
            <a:r>
              <a:rPr lang="en-US" sz="1400" b="1" dirty="0">
                <a:solidFill>
                  <a:srgbClr val="0097E0"/>
                </a:solidFill>
                <a:latin typeface="+mj-lt"/>
              </a:rPr>
              <a:t>high comfort </a:t>
            </a:r>
            <a:r>
              <a:rPr lang="en-US" sz="1400" b="1" dirty="0">
                <a:solidFill>
                  <a:schemeClr val="tx2"/>
                </a:solidFill>
                <a:latin typeface="+mj-lt"/>
              </a:rPr>
              <a:t>&amp; </a:t>
            </a:r>
          </a:p>
          <a:p>
            <a:pPr algn="ctr"/>
            <a:r>
              <a:rPr lang="en-US" sz="1400" b="1" dirty="0">
                <a:solidFill>
                  <a:srgbClr val="0097E0"/>
                </a:solidFill>
                <a:latin typeface="+mj-lt"/>
              </a:rPr>
              <a:t>lower operating costs</a:t>
            </a:r>
            <a:endParaRPr lang="it-IT" sz="1400" b="1" dirty="0">
              <a:solidFill>
                <a:srgbClr val="0097E0"/>
              </a:solidFill>
              <a:latin typeface="+mj-lt"/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95EF4292-0954-7E6A-8B02-7B8FC4EDF925}"/>
              </a:ext>
            </a:extLst>
          </p:cNvPr>
          <p:cNvSpPr txBox="1"/>
          <p:nvPr/>
        </p:nvSpPr>
        <p:spPr>
          <a:xfrm>
            <a:off x="6363530" y="3634537"/>
            <a:ext cx="24173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tx2"/>
                </a:solidFill>
                <a:latin typeface="+mj-lt"/>
              </a:rPr>
              <a:t>Open protocol communication for </a:t>
            </a:r>
            <a:r>
              <a:rPr lang="en-US" sz="1400" b="1">
                <a:solidFill>
                  <a:srgbClr val="0097E0"/>
                </a:solidFill>
                <a:latin typeface="+mj-lt"/>
              </a:rPr>
              <a:t>efficient system management </a:t>
            </a:r>
            <a:endParaRPr lang="it-IT" sz="1400" b="1" dirty="0">
              <a:solidFill>
                <a:srgbClr val="0097E0"/>
              </a:solidFill>
              <a:latin typeface="+mj-lt"/>
            </a:endParaRP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DF31C9E5-FAB4-E75B-21EC-88ACF8A1AB54}"/>
              </a:ext>
            </a:extLst>
          </p:cNvPr>
          <p:cNvSpPr txBox="1"/>
          <p:nvPr/>
        </p:nvSpPr>
        <p:spPr>
          <a:xfrm>
            <a:off x="372539" y="1419165"/>
            <a:ext cx="2417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97E0"/>
                </a:solidFill>
                <a:latin typeface="+mj-lt"/>
              </a:rPr>
              <a:t>Easy</a:t>
            </a:r>
            <a:r>
              <a:rPr lang="en-US" sz="1400" b="1" dirty="0">
                <a:solidFill>
                  <a:schemeClr val="tx2"/>
                </a:solidFill>
                <a:latin typeface="+mj-lt"/>
              </a:rPr>
              <a:t> &amp; </a:t>
            </a:r>
            <a:r>
              <a:rPr lang="en-US" sz="1400" b="1" dirty="0">
                <a:solidFill>
                  <a:srgbClr val="0097E0"/>
                </a:solidFill>
                <a:latin typeface="+mj-lt"/>
              </a:rPr>
              <a:t>fast plug-and-play </a:t>
            </a:r>
            <a:r>
              <a:rPr lang="en-US" sz="1400" b="1" dirty="0">
                <a:solidFill>
                  <a:schemeClr val="tx2"/>
                </a:solidFill>
                <a:latin typeface="+mj-lt"/>
              </a:rPr>
              <a:t>installation </a:t>
            </a:r>
            <a:endParaRPr lang="it-IT" sz="1400" b="1" dirty="0">
              <a:solidFill>
                <a:srgbClr val="0097E0"/>
              </a:solidFill>
              <a:latin typeface="+mj-lt"/>
            </a:endParaRPr>
          </a:p>
        </p:txBody>
      </p:sp>
      <p:pic>
        <p:nvPicPr>
          <p:cNvPr id="10" name="Immagine 9" descr="Immagine che contiene Elementi grafici, design, arte&#10;&#10;Il contenuto generato dall'IA potrebbe non essere corretto.">
            <a:extLst>
              <a:ext uri="{FF2B5EF4-FFF2-40B4-BE49-F238E27FC236}">
                <a16:creationId xmlns:a16="http://schemas.microsoft.com/office/drawing/2014/main" id="{DB4E953A-2F2E-8F01-90A5-7383006A1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57" y="1407061"/>
            <a:ext cx="2545085" cy="254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965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9FE5B-774C-5974-D659-F985F3BAA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5D03B3D3-DDC6-F575-0E72-F99AD1C28D0E}"/>
              </a:ext>
            </a:extLst>
          </p:cNvPr>
          <p:cNvCxnSpPr>
            <a:cxnSpLocks/>
          </p:cNvCxnSpPr>
          <p:nvPr/>
        </p:nvCxnSpPr>
        <p:spPr>
          <a:xfrm>
            <a:off x="4104167" y="3930839"/>
            <a:ext cx="2176123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6F86F9F2-5F27-5058-DB88-3DEF8618BBFF}"/>
              </a:ext>
            </a:extLst>
          </p:cNvPr>
          <p:cNvCxnSpPr>
            <a:cxnSpLocks/>
          </p:cNvCxnSpPr>
          <p:nvPr/>
        </p:nvCxnSpPr>
        <p:spPr>
          <a:xfrm>
            <a:off x="2855190" y="1639112"/>
            <a:ext cx="3425100" cy="8921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828C7C3B-A690-29F9-E547-758D3A1DB7B0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2855190" y="2767286"/>
            <a:ext cx="3425100" cy="18431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B1885AAC-FA7F-28EF-D999-5DD92B5D5DE2}"/>
              </a:ext>
            </a:extLst>
          </p:cNvPr>
          <p:cNvCxnSpPr>
            <a:cxnSpLocks/>
          </p:cNvCxnSpPr>
          <p:nvPr/>
        </p:nvCxnSpPr>
        <p:spPr>
          <a:xfrm>
            <a:off x="3912781" y="1648033"/>
            <a:ext cx="2367509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9F414D1-1E9B-A479-2E57-2E84D9F5EEB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1368" y="0"/>
            <a:ext cx="6184737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it-IT" sz="2800" dirty="0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6 good </a:t>
            </a:r>
            <a:r>
              <a:rPr lang="it-IT" sz="2800" dirty="0" err="1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reasons</a:t>
            </a:r>
            <a:r>
              <a:rPr lang="it-IT" sz="2800" dirty="0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800" dirty="0">
                <a:latin typeface="Calibri"/>
                <a:ea typeface="Calibri"/>
                <a:cs typeface="Calibri"/>
              </a:rPr>
              <a:t>to </a:t>
            </a:r>
            <a:r>
              <a:rPr lang="it-IT" sz="2800" dirty="0" err="1">
                <a:latin typeface="Calibri"/>
                <a:ea typeface="Calibri"/>
                <a:cs typeface="Calibri"/>
              </a:rPr>
              <a:t>choose</a:t>
            </a:r>
            <a:r>
              <a:rPr lang="it-IT" sz="2800" dirty="0">
                <a:latin typeface="Calibri"/>
                <a:ea typeface="Calibri"/>
                <a:cs typeface="Calibri"/>
              </a:rPr>
              <a:t> </a:t>
            </a:r>
            <a:r>
              <a:rPr lang="it-IT" sz="2800" dirty="0" err="1">
                <a:latin typeface="Calibri"/>
                <a:ea typeface="Calibri"/>
                <a:cs typeface="Calibri"/>
              </a:rPr>
              <a:t>it</a:t>
            </a:r>
            <a:endParaRPr lang="en-BE" sz="2800" dirty="0">
              <a:latin typeface="Calibri"/>
              <a:ea typeface="Calibri"/>
              <a:cs typeface="Calibri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D12ECB2-2B8B-4111-1E02-F2C2D2985053}"/>
              </a:ext>
            </a:extLst>
          </p:cNvPr>
          <p:cNvSpPr txBox="1"/>
          <p:nvPr/>
        </p:nvSpPr>
        <p:spPr>
          <a:xfrm>
            <a:off x="6173894" y="1528680"/>
            <a:ext cx="2796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400" b="1" i="0" dirty="0">
                <a:solidFill>
                  <a:srgbClr val="0097E0"/>
                </a:solidFill>
                <a:effectLst/>
                <a:latin typeface="+mj-lt"/>
              </a:rPr>
              <a:t>Improved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+mj-lt"/>
              </a:rPr>
              <a:t> cooling performance</a:t>
            </a:r>
            <a:endParaRPr lang="it-IT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B5EA0AE0-D6A6-B37B-965B-47F81798B121}"/>
              </a:ext>
            </a:extLst>
          </p:cNvPr>
          <p:cNvSpPr/>
          <p:nvPr/>
        </p:nvSpPr>
        <p:spPr>
          <a:xfrm>
            <a:off x="3132000" y="1217660"/>
            <a:ext cx="2880000" cy="2880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60" name="Rettangolo con angoli arrotondati 59">
            <a:extLst>
              <a:ext uri="{FF2B5EF4-FFF2-40B4-BE49-F238E27FC236}">
                <a16:creationId xmlns:a16="http://schemas.microsoft.com/office/drawing/2014/main" id="{6490AB3A-8219-E95B-56C4-701CAB794725}"/>
              </a:ext>
            </a:extLst>
          </p:cNvPr>
          <p:cNvSpPr/>
          <p:nvPr/>
        </p:nvSpPr>
        <p:spPr>
          <a:xfrm>
            <a:off x="6280290" y="1220918"/>
            <a:ext cx="2583822" cy="847459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7DE4C62F-C0C5-6305-FDB5-CA2FD15404B5}"/>
              </a:ext>
            </a:extLst>
          </p:cNvPr>
          <p:cNvSpPr/>
          <p:nvPr/>
        </p:nvSpPr>
        <p:spPr>
          <a:xfrm>
            <a:off x="6280290" y="2343556"/>
            <a:ext cx="2583822" cy="847459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C894E43C-7F3F-B64D-CB80-51ECF40423F8}"/>
              </a:ext>
            </a:extLst>
          </p:cNvPr>
          <p:cNvSpPr/>
          <p:nvPr/>
        </p:nvSpPr>
        <p:spPr>
          <a:xfrm>
            <a:off x="6280290" y="3507109"/>
            <a:ext cx="2583822" cy="847459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EA5ACFAF-F08E-EF4D-50E0-F1704D0C6F48}"/>
              </a:ext>
            </a:extLst>
          </p:cNvPr>
          <p:cNvSpPr/>
          <p:nvPr/>
        </p:nvSpPr>
        <p:spPr>
          <a:xfrm>
            <a:off x="271368" y="2343556"/>
            <a:ext cx="2583822" cy="847459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41D53591-6770-D3BE-8942-CEFA716FF027}"/>
              </a:ext>
            </a:extLst>
          </p:cNvPr>
          <p:cNvSpPr/>
          <p:nvPr/>
        </p:nvSpPr>
        <p:spPr>
          <a:xfrm>
            <a:off x="271368" y="1215382"/>
            <a:ext cx="2583822" cy="847459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01ED8980-A6D1-6B6C-B637-8153DD8B20DA}"/>
              </a:ext>
            </a:extLst>
          </p:cNvPr>
          <p:cNvSpPr/>
          <p:nvPr/>
        </p:nvSpPr>
        <p:spPr>
          <a:xfrm>
            <a:off x="7418672" y="1065185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462A31E0-0684-0427-49B8-B179E4F95360}"/>
              </a:ext>
            </a:extLst>
          </p:cNvPr>
          <p:cNvSpPr txBox="1"/>
          <p:nvPr/>
        </p:nvSpPr>
        <p:spPr>
          <a:xfrm>
            <a:off x="7423562" y="1050515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1</a:t>
            </a:r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98C815C3-CB80-567F-277F-C605EC0923B2}"/>
              </a:ext>
            </a:extLst>
          </p:cNvPr>
          <p:cNvSpPr/>
          <p:nvPr/>
        </p:nvSpPr>
        <p:spPr>
          <a:xfrm>
            <a:off x="7418672" y="2204337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FCD95918-EB43-A97D-3BC1-1432A8B4C1A4}"/>
              </a:ext>
            </a:extLst>
          </p:cNvPr>
          <p:cNvSpPr txBox="1"/>
          <p:nvPr/>
        </p:nvSpPr>
        <p:spPr>
          <a:xfrm>
            <a:off x="7423562" y="2189667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2</a:t>
            </a:r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D17DEAB3-30BF-409B-42E1-C89F5E5DC6C9}"/>
              </a:ext>
            </a:extLst>
          </p:cNvPr>
          <p:cNvSpPr/>
          <p:nvPr/>
        </p:nvSpPr>
        <p:spPr>
          <a:xfrm>
            <a:off x="7413782" y="3365169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5CB4DFB7-AC4E-C9C9-A882-F47E14AA7664}"/>
              </a:ext>
            </a:extLst>
          </p:cNvPr>
          <p:cNvSpPr txBox="1"/>
          <p:nvPr/>
        </p:nvSpPr>
        <p:spPr>
          <a:xfrm>
            <a:off x="7418672" y="3350499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3</a:t>
            </a:r>
          </a:p>
        </p:txBody>
      </p:sp>
      <p:sp>
        <p:nvSpPr>
          <p:cNvPr id="34" name="Ovale 33">
            <a:extLst>
              <a:ext uri="{FF2B5EF4-FFF2-40B4-BE49-F238E27FC236}">
                <a16:creationId xmlns:a16="http://schemas.microsoft.com/office/drawing/2014/main" id="{D378523C-F48A-1A14-44E5-EEBB0E93F45A}"/>
              </a:ext>
            </a:extLst>
          </p:cNvPr>
          <p:cNvSpPr/>
          <p:nvPr/>
        </p:nvSpPr>
        <p:spPr>
          <a:xfrm>
            <a:off x="1432438" y="1076163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A8CA12CE-0B94-53BC-938A-99C618120353}"/>
              </a:ext>
            </a:extLst>
          </p:cNvPr>
          <p:cNvSpPr txBox="1"/>
          <p:nvPr/>
        </p:nvSpPr>
        <p:spPr>
          <a:xfrm>
            <a:off x="1437328" y="1061493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4</a:t>
            </a:r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C2F9E889-8909-97D9-5467-E1A259156EAC}"/>
              </a:ext>
            </a:extLst>
          </p:cNvPr>
          <p:cNvSpPr/>
          <p:nvPr/>
        </p:nvSpPr>
        <p:spPr>
          <a:xfrm>
            <a:off x="1427548" y="2199230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6E1F3FEB-4090-9207-F6E6-C809A3F552C8}"/>
              </a:ext>
            </a:extLst>
          </p:cNvPr>
          <p:cNvSpPr txBox="1"/>
          <p:nvPr/>
        </p:nvSpPr>
        <p:spPr>
          <a:xfrm>
            <a:off x="1432438" y="218456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5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BB67CFCE-2871-ACD2-873B-8D0F5AF44662}"/>
              </a:ext>
            </a:extLst>
          </p:cNvPr>
          <p:cNvSpPr txBox="1"/>
          <p:nvPr/>
        </p:nvSpPr>
        <p:spPr>
          <a:xfrm>
            <a:off x="6363530" y="2483268"/>
            <a:ext cx="24173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</a:rPr>
              <a:t>Brushless Direct Current motor </a:t>
            </a:r>
          </a:p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</a:rPr>
              <a:t>for </a:t>
            </a:r>
            <a:r>
              <a:rPr lang="en-US" sz="1400" b="1" dirty="0">
                <a:solidFill>
                  <a:srgbClr val="0097E0"/>
                </a:solidFill>
                <a:latin typeface="+mj-lt"/>
              </a:rPr>
              <a:t>high comfort </a:t>
            </a:r>
            <a:r>
              <a:rPr lang="en-US" sz="1400" b="1" dirty="0">
                <a:solidFill>
                  <a:schemeClr val="tx2"/>
                </a:solidFill>
                <a:latin typeface="+mj-lt"/>
              </a:rPr>
              <a:t>&amp; </a:t>
            </a:r>
          </a:p>
          <a:p>
            <a:pPr algn="ctr"/>
            <a:r>
              <a:rPr lang="en-US" sz="1400" b="1" dirty="0">
                <a:solidFill>
                  <a:srgbClr val="0097E0"/>
                </a:solidFill>
                <a:latin typeface="+mj-lt"/>
              </a:rPr>
              <a:t>lower operating costs</a:t>
            </a:r>
            <a:endParaRPr lang="it-IT" sz="1400" b="1" dirty="0">
              <a:solidFill>
                <a:srgbClr val="0097E0"/>
              </a:solidFill>
              <a:latin typeface="+mj-lt"/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125BEE47-3B17-73BA-B19D-B86397855AC9}"/>
              </a:ext>
            </a:extLst>
          </p:cNvPr>
          <p:cNvSpPr txBox="1"/>
          <p:nvPr/>
        </p:nvSpPr>
        <p:spPr>
          <a:xfrm>
            <a:off x="6363530" y="3634537"/>
            <a:ext cx="24173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tx2"/>
                </a:solidFill>
                <a:latin typeface="+mj-lt"/>
              </a:rPr>
              <a:t>Open protocol communication for </a:t>
            </a:r>
            <a:r>
              <a:rPr lang="en-US" sz="1400" b="1">
                <a:solidFill>
                  <a:srgbClr val="0097E0"/>
                </a:solidFill>
                <a:latin typeface="+mj-lt"/>
              </a:rPr>
              <a:t>efficient system management </a:t>
            </a:r>
            <a:endParaRPr lang="it-IT" sz="1400" b="1" dirty="0">
              <a:solidFill>
                <a:srgbClr val="0097E0"/>
              </a:solidFill>
              <a:latin typeface="+mj-lt"/>
            </a:endParaRP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93FD67F3-AE39-F43C-A0F0-0E0C9CE730F4}"/>
              </a:ext>
            </a:extLst>
          </p:cNvPr>
          <p:cNvSpPr txBox="1"/>
          <p:nvPr/>
        </p:nvSpPr>
        <p:spPr>
          <a:xfrm>
            <a:off x="372539" y="1419165"/>
            <a:ext cx="2417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97E0"/>
                </a:solidFill>
                <a:latin typeface="+mj-lt"/>
              </a:rPr>
              <a:t>Easy</a:t>
            </a:r>
            <a:r>
              <a:rPr lang="en-US" sz="1400" b="1" dirty="0">
                <a:solidFill>
                  <a:schemeClr val="tx2"/>
                </a:solidFill>
                <a:latin typeface="+mj-lt"/>
              </a:rPr>
              <a:t> &amp; </a:t>
            </a:r>
            <a:r>
              <a:rPr lang="en-US" sz="1400" b="1" dirty="0">
                <a:solidFill>
                  <a:srgbClr val="0097E0"/>
                </a:solidFill>
                <a:latin typeface="+mj-lt"/>
              </a:rPr>
              <a:t>fast plug-and-play </a:t>
            </a:r>
            <a:r>
              <a:rPr lang="en-US" sz="1400" b="1" dirty="0">
                <a:solidFill>
                  <a:schemeClr val="tx2"/>
                </a:solidFill>
                <a:latin typeface="+mj-lt"/>
              </a:rPr>
              <a:t>installation </a:t>
            </a:r>
            <a:endParaRPr lang="it-IT" sz="1400" b="1" dirty="0">
              <a:solidFill>
                <a:srgbClr val="0097E0"/>
              </a:solidFill>
              <a:latin typeface="+mj-lt"/>
            </a:endParaRP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1CAE9106-3FA6-E21B-DA00-F0F356F0DDCC}"/>
              </a:ext>
            </a:extLst>
          </p:cNvPr>
          <p:cNvSpPr txBox="1"/>
          <p:nvPr/>
        </p:nvSpPr>
        <p:spPr>
          <a:xfrm>
            <a:off x="372539" y="2495063"/>
            <a:ext cx="2417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97E0"/>
                </a:solidFill>
                <a:latin typeface="+mj-lt"/>
              </a:rPr>
              <a:t>Flexible Air Filtration </a:t>
            </a:r>
            <a:r>
              <a:rPr lang="en-US" sz="1400" b="1" dirty="0">
                <a:solidFill>
                  <a:schemeClr val="tx2"/>
                </a:solidFill>
                <a:latin typeface="+mj-lt"/>
              </a:rPr>
              <a:t>Solutions for Every Environment </a:t>
            </a:r>
            <a:endParaRPr lang="it-IT" sz="1400" b="1" dirty="0">
              <a:solidFill>
                <a:srgbClr val="0097E0"/>
              </a:solidFill>
              <a:latin typeface="+mj-lt"/>
            </a:endParaRPr>
          </a:p>
        </p:txBody>
      </p:sp>
      <p:pic>
        <p:nvPicPr>
          <p:cNvPr id="12" name="Immagine 11" descr="Immagine che contiene schermata, Elementi grafici, linea, design&#10;&#10;Il contenuto generato dall'IA potrebbe non essere corretto.">
            <a:extLst>
              <a:ext uri="{FF2B5EF4-FFF2-40B4-BE49-F238E27FC236}">
                <a16:creationId xmlns:a16="http://schemas.microsoft.com/office/drawing/2014/main" id="{F3690FBC-D3FF-AC82-E398-A902D730D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57" y="1394904"/>
            <a:ext cx="2545085" cy="254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11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35A4C-A71B-7E7B-48AC-75CB3A4F1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7155BD1F-DC61-6967-D8BB-D91D9711DB8D}"/>
              </a:ext>
            </a:extLst>
          </p:cNvPr>
          <p:cNvCxnSpPr>
            <a:cxnSpLocks/>
          </p:cNvCxnSpPr>
          <p:nvPr/>
        </p:nvCxnSpPr>
        <p:spPr>
          <a:xfrm>
            <a:off x="2855190" y="2767286"/>
            <a:ext cx="3425100" cy="18431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38F6FB41-815A-EF42-F217-0A40114595E5}"/>
              </a:ext>
            </a:extLst>
          </p:cNvPr>
          <p:cNvCxnSpPr>
            <a:cxnSpLocks/>
          </p:cNvCxnSpPr>
          <p:nvPr/>
        </p:nvCxnSpPr>
        <p:spPr>
          <a:xfrm>
            <a:off x="2855190" y="1639112"/>
            <a:ext cx="3425100" cy="8921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994059A0-6AE1-D442-E8C3-A01D9F8C31CE}"/>
              </a:ext>
            </a:extLst>
          </p:cNvPr>
          <p:cNvCxnSpPr>
            <a:cxnSpLocks/>
            <a:stCxn id="26" idx="3"/>
            <a:endCxn id="24" idx="1"/>
          </p:cNvCxnSpPr>
          <p:nvPr/>
        </p:nvCxnSpPr>
        <p:spPr>
          <a:xfrm>
            <a:off x="2855190" y="3928118"/>
            <a:ext cx="3425100" cy="2721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E5D956FD-78AC-0A4C-EF6E-65CDD84901A8}"/>
              </a:ext>
            </a:extLst>
          </p:cNvPr>
          <p:cNvCxnSpPr>
            <a:cxnSpLocks/>
          </p:cNvCxnSpPr>
          <p:nvPr/>
        </p:nvCxnSpPr>
        <p:spPr>
          <a:xfrm>
            <a:off x="3912781" y="2785717"/>
            <a:ext cx="2367509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C780ABC3-C85C-3407-3BAD-702E0F4BA798}"/>
              </a:ext>
            </a:extLst>
          </p:cNvPr>
          <p:cNvCxnSpPr>
            <a:cxnSpLocks/>
          </p:cNvCxnSpPr>
          <p:nvPr/>
        </p:nvCxnSpPr>
        <p:spPr>
          <a:xfrm>
            <a:off x="3912781" y="1648033"/>
            <a:ext cx="2367509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5983CAA-58C8-F790-91A7-06630757757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1368" y="0"/>
            <a:ext cx="6184737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it-IT" sz="2800" dirty="0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6 good </a:t>
            </a:r>
            <a:r>
              <a:rPr lang="it-IT" sz="2800" dirty="0" err="1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reasons</a:t>
            </a:r>
            <a:r>
              <a:rPr lang="it-IT" sz="2800" dirty="0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800" dirty="0">
                <a:latin typeface="Calibri"/>
                <a:ea typeface="Calibri"/>
                <a:cs typeface="Calibri"/>
              </a:rPr>
              <a:t>to </a:t>
            </a:r>
            <a:r>
              <a:rPr lang="it-IT" sz="2800" dirty="0" err="1">
                <a:latin typeface="Calibri"/>
                <a:ea typeface="Calibri"/>
                <a:cs typeface="Calibri"/>
              </a:rPr>
              <a:t>choose</a:t>
            </a:r>
            <a:r>
              <a:rPr lang="it-IT" sz="2800" dirty="0">
                <a:latin typeface="Calibri"/>
                <a:ea typeface="Calibri"/>
                <a:cs typeface="Calibri"/>
              </a:rPr>
              <a:t> </a:t>
            </a:r>
            <a:r>
              <a:rPr lang="it-IT" sz="2800" dirty="0" err="1">
                <a:latin typeface="Calibri"/>
                <a:ea typeface="Calibri"/>
                <a:cs typeface="Calibri"/>
              </a:rPr>
              <a:t>it</a:t>
            </a:r>
            <a:endParaRPr lang="en-BE" sz="2800" dirty="0">
              <a:latin typeface="Calibri"/>
              <a:ea typeface="Calibri"/>
              <a:cs typeface="Calibri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CCE0F88-7811-6F43-EEB5-9541D5D7C4FB}"/>
              </a:ext>
            </a:extLst>
          </p:cNvPr>
          <p:cNvSpPr txBox="1"/>
          <p:nvPr/>
        </p:nvSpPr>
        <p:spPr>
          <a:xfrm>
            <a:off x="6173894" y="1528680"/>
            <a:ext cx="2796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400" b="1" i="0" dirty="0">
                <a:solidFill>
                  <a:srgbClr val="0097E0"/>
                </a:solidFill>
                <a:effectLst/>
                <a:latin typeface="+mj-lt"/>
              </a:rPr>
              <a:t>Improved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+mj-lt"/>
              </a:rPr>
              <a:t> cooling performance</a:t>
            </a:r>
            <a:endParaRPr lang="it-IT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FC09D28D-A136-E1CF-6765-7B9E7C46B4F0}"/>
              </a:ext>
            </a:extLst>
          </p:cNvPr>
          <p:cNvSpPr/>
          <p:nvPr/>
        </p:nvSpPr>
        <p:spPr>
          <a:xfrm>
            <a:off x="3132000" y="1217660"/>
            <a:ext cx="2880000" cy="2880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60" name="Rettangolo con angoli arrotondati 59">
            <a:extLst>
              <a:ext uri="{FF2B5EF4-FFF2-40B4-BE49-F238E27FC236}">
                <a16:creationId xmlns:a16="http://schemas.microsoft.com/office/drawing/2014/main" id="{54E50FFE-070A-1FC0-28A9-B18F6D16EA37}"/>
              </a:ext>
            </a:extLst>
          </p:cNvPr>
          <p:cNvSpPr/>
          <p:nvPr/>
        </p:nvSpPr>
        <p:spPr>
          <a:xfrm>
            <a:off x="6280290" y="1220918"/>
            <a:ext cx="2583822" cy="847459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6749EAFB-A29D-4002-96D4-672DDDED1E3C}"/>
              </a:ext>
            </a:extLst>
          </p:cNvPr>
          <p:cNvSpPr/>
          <p:nvPr/>
        </p:nvSpPr>
        <p:spPr>
          <a:xfrm>
            <a:off x="6280290" y="2343556"/>
            <a:ext cx="2583822" cy="847459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3C8C5B78-4BA2-0B1E-30E0-6FB6ED8AB28C}"/>
              </a:ext>
            </a:extLst>
          </p:cNvPr>
          <p:cNvSpPr/>
          <p:nvPr/>
        </p:nvSpPr>
        <p:spPr>
          <a:xfrm>
            <a:off x="6280290" y="3507109"/>
            <a:ext cx="2583822" cy="847459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EE1565C7-1364-683E-F221-BE09A5420623}"/>
              </a:ext>
            </a:extLst>
          </p:cNvPr>
          <p:cNvSpPr/>
          <p:nvPr/>
        </p:nvSpPr>
        <p:spPr>
          <a:xfrm>
            <a:off x="271368" y="2343556"/>
            <a:ext cx="2583822" cy="847459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508A5C5F-5C28-76F4-D876-61F64D707014}"/>
              </a:ext>
            </a:extLst>
          </p:cNvPr>
          <p:cNvSpPr/>
          <p:nvPr/>
        </p:nvSpPr>
        <p:spPr>
          <a:xfrm>
            <a:off x="271368" y="3504388"/>
            <a:ext cx="2583822" cy="847459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A494014F-12E4-7C87-F223-07A36BA7DD5A}"/>
              </a:ext>
            </a:extLst>
          </p:cNvPr>
          <p:cNvSpPr/>
          <p:nvPr/>
        </p:nvSpPr>
        <p:spPr>
          <a:xfrm>
            <a:off x="271368" y="1215382"/>
            <a:ext cx="2583822" cy="847459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392819F0-EE47-F8D8-481F-47FD645AC3E8}"/>
              </a:ext>
            </a:extLst>
          </p:cNvPr>
          <p:cNvSpPr/>
          <p:nvPr/>
        </p:nvSpPr>
        <p:spPr>
          <a:xfrm>
            <a:off x="7418672" y="1065185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CABE4F94-19D0-D12A-C35E-9130AD20AD7C}"/>
              </a:ext>
            </a:extLst>
          </p:cNvPr>
          <p:cNvSpPr txBox="1"/>
          <p:nvPr/>
        </p:nvSpPr>
        <p:spPr>
          <a:xfrm>
            <a:off x="7423562" y="1050515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1</a:t>
            </a:r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3EE221B2-7718-5657-269B-5F43277D1F82}"/>
              </a:ext>
            </a:extLst>
          </p:cNvPr>
          <p:cNvSpPr/>
          <p:nvPr/>
        </p:nvSpPr>
        <p:spPr>
          <a:xfrm>
            <a:off x="7418672" y="2204337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E5D82B75-B8C2-4F76-C2A3-7D648F85BBB7}"/>
              </a:ext>
            </a:extLst>
          </p:cNvPr>
          <p:cNvSpPr txBox="1"/>
          <p:nvPr/>
        </p:nvSpPr>
        <p:spPr>
          <a:xfrm>
            <a:off x="7423562" y="2189667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2</a:t>
            </a:r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C2225116-BF37-BBA3-E8D1-917550E542B0}"/>
              </a:ext>
            </a:extLst>
          </p:cNvPr>
          <p:cNvSpPr/>
          <p:nvPr/>
        </p:nvSpPr>
        <p:spPr>
          <a:xfrm>
            <a:off x="7413782" y="3365169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681F7DAA-58C9-E1E0-63CC-0C004D291B72}"/>
              </a:ext>
            </a:extLst>
          </p:cNvPr>
          <p:cNvSpPr txBox="1"/>
          <p:nvPr/>
        </p:nvSpPr>
        <p:spPr>
          <a:xfrm>
            <a:off x="7418672" y="3350499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3</a:t>
            </a:r>
          </a:p>
        </p:txBody>
      </p:sp>
      <p:sp>
        <p:nvSpPr>
          <p:cNvPr id="34" name="Ovale 33">
            <a:extLst>
              <a:ext uri="{FF2B5EF4-FFF2-40B4-BE49-F238E27FC236}">
                <a16:creationId xmlns:a16="http://schemas.microsoft.com/office/drawing/2014/main" id="{E4F441A3-ABA1-7577-2A7D-65D0BCFD5250}"/>
              </a:ext>
            </a:extLst>
          </p:cNvPr>
          <p:cNvSpPr/>
          <p:nvPr/>
        </p:nvSpPr>
        <p:spPr>
          <a:xfrm>
            <a:off x="1432438" y="1076163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0C35BDD9-1F82-718D-3E4D-5BF3268AA817}"/>
              </a:ext>
            </a:extLst>
          </p:cNvPr>
          <p:cNvSpPr txBox="1"/>
          <p:nvPr/>
        </p:nvSpPr>
        <p:spPr>
          <a:xfrm>
            <a:off x="1437328" y="1061493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4</a:t>
            </a:r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5C37EC03-AFE2-9425-33EB-AF2875469998}"/>
              </a:ext>
            </a:extLst>
          </p:cNvPr>
          <p:cNvSpPr/>
          <p:nvPr/>
        </p:nvSpPr>
        <p:spPr>
          <a:xfrm>
            <a:off x="1427548" y="2199230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534B1D54-BA41-C497-4C31-EF0C199233F1}"/>
              </a:ext>
            </a:extLst>
          </p:cNvPr>
          <p:cNvSpPr txBox="1"/>
          <p:nvPr/>
        </p:nvSpPr>
        <p:spPr>
          <a:xfrm>
            <a:off x="1432438" y="218456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5</a:t>
            </a:r>
          </a:p>
        </p:txBody>
      </p:sp>
      <p:sp>
        <p:nvSpPr>
          <p:cNvPr id="38" name="Ovale 37">
            <a:extLst>
              <a:ext uri="{FF2B5EF4-FFF2-40B4-BE49-F238E27FC236}">
                <a16:creationId xmlns:a16="http://schemas.microsoft.com/office/drawing/2014/main" id="{7237332A-FE49-539F-CA75-B00701FB83FA}"/>
              </a:ext>
            </a:extLst>
          </p:cNvPr>
          <p:cNvSpPr/>
          <p:nvPr/>
        </p:nvSpPr>
        <p:spPr>
          <a:xfrm>
            <a:off x="1422658" y="3360062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E7A60B44-5633-0DC7-C262-A9427843FFBF}"/>
              </a:ext>
            </a:extLst>
          </p:cNvPr>
          <p:cNvSpPr txBox="1"/>
          <p:nvPr/>
        </p:nvSpPr>
        <p:spPr>
          <a:xfrm>
            <a:off x="1427548" y="3345392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6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D0CB8A81-1835-EE9F-9EBA-847D65BAC030}"/>
              </a:ext>
            </a:extLst>
          </p:cNvPr>
          <p:cNvSpPr txBox="1"/>
          <p:nvPr/>
        </p:nvSpPr>
        <p:spPr>
          <a:xfrm>
            <a:off x="6363530" y="2483268"/>
            <a:ext cx="24173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</a:rPr>
              <a:t>Brushless Direct Current motor </a:t>
            </a:r>
          </a:p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</a:rPr>
              <a:t>for </a:t>
            </a:r>
            <a:r>
              <a:rPr lang="en-US" sz="1400" b="1" dirty="0">
                <a:solidFill>
                  <a:srgbClr val="0097E0"/>
                </a:solidFill>
                <a:latin typeface="+mj-lt"/>
              </a:rPr>
              <a:t>high comfort </a:t>
            </a:r>
            <a:r>
              <a:rPr lang="en-US" sz="1400" b="1" dirty="0">
                <a:solidFill>
                  <a:schemeClr val="tx2"/>
                </a:solidFill>
                <a:latin typeface="+mj-lt"/>
              </a:rPr>
              <a:t>&amp; </a:t>
            </a:r>
          </a:p>
          <a:p>
            <a:pPr algn="ctr"/>
            <a:r>
              <a:rPr lang="en-US" sz="1400" b="1" dirty="0">
                <a:solidFill>
                  <a:srgbClr val="0097E0"/>
                </a:solidFill>
                <a:latin typeface="+mj-lt"/>
              </a:rPr>
              <a:t>lower operating costs</a:t>
            </a:r>
            <a:endParaRPr lang="it-IT" sz="1400" b="1" dirty="0">
              <a:solidFill>
                <a:srgbClr val="0097E0"/>
              </a:solidFill>
              <a:latin typeface="+mj-lt"/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8A188BE9-A39E-40BE-57B3-3BCAFA0B796A}"/>
              </a:ext>
            </a:extLst>
          </p:cNvPr>
          <p:cNvSpPr txBox="1"/>
          <p:nvPr/>
        </p:nvSpPr>
        <p:spPr>
          <a:xfrm>
            <a:off x="6363530" y="3634537"/>
            <a:ext cx="24173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tx2"/>
                </a:solidFill>
                <a:latin typeface="+mj-lt"/>
              </a:rPr>
              <a:t>Open protocol communication for </a:t>
            </a:r>
            <a:r>
              <a:rPr lang="en-US" sz="1400" b="1">
                <a:solidFill>
                  <a:srgbClr val="0097E0"/>
                </a:solidFill>
                <a:latin typeface="+mj-lt"/>
              </a:rPr>
              <a:t>efficient system management </a:t>
            </a:r>
            <a:endParaRPr lang="it-IT" sz="1400" b="1" dirty="0">
              <a:solidFill>
                <a:srgbClr val="0097E0"/>
              </a:solidFill>
              <a:latin typeface="+mj-lt"/>
            </a:endParaRP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3DD2B9A0-7972-6B95-E061-CECB6ADDB370}"/>
              </a:ext>
            </a:extLst>
          </p:cNvPr>
          <p:cNvSpPr txBox="1"/>
          <p:nvPr/>
        </p:nvSpPr>
        <p:spPr>
          <a:xfrm>
            <a:off x="372539" y="1419165"/>
            <a:ext cx="2417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97E0"/>
                </a:solidFill>
                <a:latin typeface="+mj-lt"/>
              </a:rPr>
              <a:t>Easy</a:t>
            </a:r>
            <a:r>
              <a:rPr lang="en-US" sz="1400" b="1" dirty="0">
                <a:solidFill>
                  <a:schemeClr val="tx2"/>
                </a:solidFill>
                <a:latin typeface="+mj-lt"/>
              </a:rPr>
              <a:t> &amp; </a:t>
            </a:r>
            <a:r>
              <a:rPr lang="en-US" sz="1400" b="1" dirty="0">
                <a:solidFill>
                  <a:srgbClr val="0097E0"/>
                </a:solidFill>
                <a:latin typeface="+mj-lt"/>
              </a:rPr>
              <a:t>fast plug-and-play </a:t>
            </a:r>
            <a:r>
              <a:rPr lang="en-US" sz="1400" b="1" dirty="0">
                <a:solidFill>
                  <a:schemeClr val="tx2"/>
                </a:solidFill>
                <a:latin typeface="+mj-lt"/>
              </a:rPr>
              <a:t>installation </a:t>
            </a:r>
            <a:endParaRPr lang="it-IT" sz="1400" b="1" dirty="0">
              <a:solidFill>
                <a:srgbClr val="0097E0"/>
              </a:solidFill>
              <a:latin typeface="+mj-lt"/>
            </a:endParaRP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925EA074-2E64-45F0-941E-DFC454862A78}"/>
              </a:ext>
            </a:extLst>
          </p:cNvPr>
          <p:cNvSpPr txBox="1"/>
          <p:nvPr/>
        </p:nvSpPr>
        <p:spPr>
          <a:xfrm>
            <a:off x="372539" y="2495063"/>
            <a:ext cx="2417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97E0"/>
                </a:solidFill>
                <a:latin typeface="+mj-lt"/>
              </a:rPr>
              <a:t>Flexible Air Filtration </a:t>
            </a:r>
            <a:r>
              <a:rPr lang="en-US" sz="1400" b="1" dirty="0">
                <a:solidFill>
                  <a:schemeClr val="tx2"/>
                </a:solidFill>
                <a:latin typeface="+mj-lt"/>
              </a:rPr>
              <a:t>Solutions for Every Environment </a:t>
            </a:r>
            <a:endParaRPr lang="it-IT" sz="1400" b="1" dirty="0">
              <a:solidFill>
                <a:srgbClr val="0097E0"/>
              </a:solidFill>
              <a:latin typeface="+mj-lt"/>
            </a:endParaRP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F07554FE-4711-C657-34F7-85A83133399A}"/>
              </a:ext>
            </a:extLst>
          </p:cNvPr>
          <p:cNvSpPr txBox="1"/>
          <p:nvPr/>
        </p:nvSpPr>
        <p:spPr>
          <a:xfrm>
            <a:off x="333178" y="3592103"/>
            <a:ext cx="24173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</a:rPr>
              <a:t>Advanced Control for Smarter, More </a:t>
            </a:r>
            <a:r>
              <a:rPr lang="en-US" sz="1400" b="1" dirty="0">
                <a:solidFill>
                  <a:srgbClr val="0097E0"/>
                </a:solidFill>
                <a:latin typeface="+mj-lt"/>
              </a:rPr>
              <a:t>Efficient System Management  </a:t>
            </a:r>
            <a:endParaRPr lang="it-IT" sz="1400" b="1" dirty="0">
              <a:solidFill>
                <a:srgbClr val="0097E0"/>
              </a:solidFill>
              <a:latin typeface="+mj-lt"/>
            </a:endParaRPr>
          </a:p>
        </p:txBody>
      </p:sp>
      <p:pic>
        <p:nvPicPr>
          <p:cNvPr id="13" name="Immagine 12" descr="Immagine che contiene cerchio, Elementi grafici, schermata, design&#10;&#10;Il contenuto generato dall'IA potrebbe non essere corretto.">
            <a:extLst>
              <a:ext uri="{FF2B5EF4-FFF2-40B4-BE49-F238E27FC236}">
                <a16:creationId xmlns:a16="http://schemas.microsoft.com/office/drawing/2014/main" id="{98FB623F-79DD-C7A5-5C40-FE5371B78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981" y="1352372"/>
            <a:ext cx="2542037" cy="254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028066"/>
      </p:ext>
    </p:extLst>
  </p:cSld>
  <p:clrMapOvr>
    <a:masterClrMapping/>
  </p:clrMapOvr>
</p:sld>
</file>

<file path=ppt/theme/theme1.xml><?xml version="1.0" encoding="utf-8"?>
<a:theme xmlns:a="http://schemas.openxmlformats.org/drawingml/2006/main" name="Start">
  <a:themeElements>
    <a:clrScheme name="DAIKIN may18">
      <a:dk1>
        <a:srgbClr val="FFFFFF"/>
      </a:dk1>
      <a:lt1>
        <a:srgbClr val="0097E0"/>
      </a:lt1>
      <a:dk2>
        <a:srgbClr val="000000"/>
      </a:dk2>
      <a:lt2>
        <a:srgbClr val="3C3C3C"/>
      </a:lt2>
      <a:accent1>
        <a:srgbClr val="54C3F1"/>
      </a:accent1>
      <a:accent2>
        <a:srgbClr val="FFC000"/>
      </a:accent2>
      <a:accent3>
        <a:srgbClr val="E96E1F"/>
      </a:accent3>
      <a:accent4>
        <a:srgbClr val="C00000"/>
      </a:accent4>
      <a:accent5>
        <a:srgbClr val="7030A0"/>
      </a:accent5>
      <a:accent6>
        <a:srgbClr val="00B050"/>
      </a:accent6>
      <a:hlink>
        <a:srgbClr val="0083C1"/>
      </a:hlink>
      <a:folHlink>
        <a:srgbClr val="54C3F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ikin Presentation_template_2024_FINAL" id="{219B5EEE-1091-214D-8BAE-9B8DCEE48E1B}" vid="{D0AAD6C5-A7A2-744A-9F6C-834ED0B33BC5}"/>
    </a:ext>
  </a:extLst>
</a:theme>
</file>

<file path=ppt/theme/theme2.xml><?xml version="1.0" encoding="utf-8"?>
<a:theme xmlns:a="http://schemas.openxmlformats.org/drawingml/2006/main" name="Blank">
  <a:themeElements>
    <a:clrScheme name="Daikin Colours 1">
      <a:dk1>
        <a:srgbClr val="BEDCF3"/>
      </a:dk1>
      <a:lt1>
        <a:srgbClr val="E3F0FB"/>
      </a:lt1>
      <a:dk2>
        <a:srgbClr val="000000"/>
      </a:dk2>
      <a:lt2>
        <a:srgbClr val="FFFFFF"/>
      </a:lt2>
      <a:accent1>
        <a:srgbClr val="E3F0FB"/>
      </a:accent1>
      <a:accent2>
        <a:srgbClr val="BEDCF3"/>
      </a:accent2>
      <a:accent3>
        <a:srgbClr val="F6EAC5"/>
      </a:accent3>
      <a:accent4>
        <a:srgbClr val="F9DDC0"/>
      </a:accent4>
      <a:accent5>
        <a:srgbClr val="C8DDC7"/>
      </a:accent5>
      <a:accent6>
        <a:srgbClr val="DABFC9"/>
      </a:accent6>
      <a:hlink>
        <a:srgbClr val="0097E0"/>
      </a:hlink>
      <a:folHlink>
        <a:srgbClr val="54C3F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aikin Presentation_template_2024_FINAL" id="{219B5EEE-1091-214D-8BAE-9B8DCEE48E1B}" vid="{21AF81E2-12AA-1E46-9DDD-6A84384B1959}"/>
    </a:ext>
  </a:extLst>
</a:theme>
</file>

<file path=ppt/theme/theme3.xml><?xml version="1.0" encoding="utf-8"?>
<a:theme xmlns:a="http://schemas.openxmlformats.org/drawingml/2006/main" name="Basic Lay-out">
  <a:themeElements>
    <a:clrScheme name="Daikin Colours">
      <a:dk1>
        <a:srgbClr val="FFFFFF"/>
      </a:dk1>
      <a:lt1>
        <a:srgbClr val="E3F0FB"/>
      </a:lt1>
      <a:dk2>
        <a:srgbClr val="000000"/>
      </a:dk2>
      <a:lt2>
        <a:srgbClr val="000000"/>
      </a:lt2>
      <a:accent1>
        <a:srgbClr val="E3F0FB"/>
      </a:accent1>
      <a:accent2>
        <a:srgbClr val="BEDCF3"/>
      </a:accent2>
      <a:accent3>
        <a:srgbClr val="F6EAC5"/>
      </a:accent3>
      <a:accent4>
        <a:srgbClr val="F9DDC0"/>
      </a:accent4>
      <a:accent5>
        <a:srgbClr val="C8DDC7"/>
      </a:accent5>
      <a:accent6>
        <a:srgbClr val="DABFC9"/>
      </a:accent6>
      <a:hlink>
        <a:srgbClr val="0097E0"/>
      </a:hlink>
      <a:folHlink>
        <a:srgbClr val="54C3F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>
            <a:solidFill>
              <a:schemeClr val="bg2"/>
            </a:solidFill>
          </a:defRPr>
        </a:defPPr>
      </a:lstStyle>
      <a:style>
        <a:lnRef idx="2">
          <a:schemeClr val="accent1">
            <a:shade val="15000"/>
          </a:schemeClr>
        </a:lnRef>
        <a:fillRef idx="1001">
          <a:schemeClr val="l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aikin Presentation_template_2024_FINAL" id="{219B5EEE-1091-214D-8BAE-9B8DCEE48E1B}" vid="{3A441F4B-F809-2449-BDA6-06B8DBE4511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01B897EB484546B3196B64FBF5BC78" ma:contentTypeVersion="12" ma:contentTypeDescription="Een nieuw document maken." ma:contentTypeScope="" ma:versionID="40a8fb19e079d166b966033beccb93ca">
  <xsd:schema xmlns:xsd="http://www.w3.org/2001/XMLSchema" xmlns:xs="http://www.w3.org/2001/XMLSchema" xmlns:p="http://schemas.microsoft.com/office/2006/metadata/properties" xmlns:ns2="b3d66985-289b-4160-92fe-5984a6b73f3e" xmlns:ns3="10af1c57-03e4-40c7-a453-4dff3f0fb441" targetNamespace="http://schemas.microsoft.com/office/2006/metadata/properties" ma:root="true" ma:fieldsID="8694afae82f7ff518e273212cba62649" ns2:_="" ns3:_="">
    <xsd:import namespace="b3d66985-289b-4160-92fe-5984a6b73f3e"/>
    <xsd:import namespace="10af1c57-03e4-40c7-a453-4dff3f0fb4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d66985-289b-4160-92fe-5984a6b73f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af1c57-03e4-40c7-a453-4dff3f0fb44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EE1A52-2E0D-4AA0-B9A9-D1E67AA5A4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d66985-289b-4160-92fe-5984a6b73f3e"/>
    <ds:schemaRef ds:uri="10af1c57-03e4-40c7-a453-4dff3f0fb4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40E0F4-FA10-488C-8CA1-538E62D33A3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D10BBDB-476B-4192-AC59-DCA4C9CDF0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Start</Template>
  <TotalTime>396</TotalTime>
  <Words>230</Words>
  <Application>Microsoft Office PowerPoint</Application>
  <PresentationFormat>Presentazione su schermo (16:9)</PresentationFormat>
  <Paragraphs>63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System Font Regular</vt:lpstr>
      <vt:lpstr>Start</vt:lpstr>
      <vt:lpstr>Blank</vt:lpstr>
      <vt:lpstr>Basic Lay-out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Gudrun Somers</dc:creator>
  <cp:lastModifiedBy>Giulia Maroncelli</cp:lastModifiedBy>
  <cp:revision>130</cp:revision>
  <cp:lastPrinted>2014-10-20T14:13:38Z</cp:lastPrinted>
  <dcterms:created xsi:type="dcterms:W3CDTF">2024-03-11T10:21:59Z</dcterms:created>
  <dcterms:modified xsi:type="dcterms:W3CDTF">2025-12-12T10:02:12Z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0x0101004901B897EB484546B3196B64FBF5BC78</vt:lpwstr>
  </property>
</Properties>
</file>