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6" r:id="rId5"/>
    <p:sldMasterId id="2147483660" r:id="rId6"/>
  </p:sldMasterIdLst>
  <p:notesMasterIdLst>
    <p:notesMasterId r:id="rId16"/>
  </p:notesMasterIdLst>
  <p:handoutMasterIdLst>
    <p:handoutMasterId r:id="rId17"/>
  </p:handoutMasterIdLst>
  <p:sldIdLst>
    <p:sldId id="314" r:id="rId7"/>
    <p:sldId id="384" r:id="rId8"/>
    <p:sldId id="399" r:id="rId9"/>
    <p:sldId id="431" r:id="rId10"/>
    <p:sldId id="432" r:id="rId11"/>
    <p:sldId id="433" r:id="rId12"/>
    <p:sldId id="434" r:id="rId13"/>
    <p:sldId id="435" r:id="rId14"/>
    <p:sldId id="437" r:id="rId15"/>
  </p:sldIdLst>
  <p:sldSz cx="9144000" cy="5143500" type="screen16x9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 slides" id="{BB7D6AF2-864A-8348-B308-F5EFE292E65E}">
          <p14:sldIdLst>
            <p14:sldId id="314"/>
            <p14:sldId id="384"/>
            <p14:sldId id="399"/>
            <p14:sldId id="431"/>
            <p14:sldId id="432"/>
            <p14:sldId id="433"/>
            <p14:sldId id="434"/>
            <p14:sldId id="435"/>
            <p14:sldId id="437"/>
          </p14:sldIdLst>
        </p14:section>
        <p14:section name="Content slides" id="{B1497B1C-9BA0-CF4E-952F-19C9FC010A5B}">
          <p14:sldIdLst/>
        </p14:section>
        <p14:section name="Thank you" id="{A40BAB7F-8F4C-2142-8EA2-C99FFF8533DD}">
          <p14:sldIdLst/>
        </p14:section>
        <p14:section name="Additional tools" id="{52E9777B-65E4-EF47-9885-E36B0ABFDD9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162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orient="horz" pos="17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E0"/>
    <a:srgbClr val="FFFFFF"/>
    <a:srgbClr val="00E970"/>
    <a:srgbClr val="00A7F2"/>
    <a:srgbClr val="0083C1"/>
    <a:srgbClr val="D9EBFA"/>
    <a:srgbClr val="C8D6DC"/>
    <a:srgbClr val="33CCFF"/>
    <a:srgbClr val="15B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B6783F-1C98-4B12-95BC-C4BF1CAF1B99}" v="8" dt="2026-01-28T08:20:15.4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02"/>
      </p:cViewPr>
      <p:guideLst>
        <p:guide orient="horz" pos="3162"/>
        <p:guide pos="2880"/>
        <p:guide orient="horz" pos="1620"/>
        <p:guide orient="horz" pos="171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ulia Maroncelli" userId="dc9fe2a4-a831-40e5-9263-f2c544c29e3b" providerId="ADAL" clId="{E3DB2F8C-E37F-4C14-9061-20FFFCF9BDF2}"/>
    <pc:docChg chg="undo custSel addSld delSld modSld modSection">
      <pc:chgData name="Giulia Maroncelli" userId="dc9fe2a4-a831-40e5-9263-f2c544c29e3b" providerId="ADAL" clId="{E3DB2F8C-E37F-4C14-9061-20FFFCF9BDF2}" dt="2026-01-28T08:20:55.026" v="2078" actId="14100"/>
      <pc:docMkLst>
        <pc:docMk/>
      </pc:docMkLst>
      <pc:sldChg chg="addSp delSp modSp mod">
        <pc:chgData name="Giulia Maroncelli" userId="dc9fe2a4-a831-40e5-9263-f2c544c29e3b" providerId="ADAL" clId="{E3DB2F8C-E37F-4C14-9061-20FFFCF9BDF2}" dt="2026-01-28T08:20:55.026" v="2078" actId="14100"/>
        <pc:sldMkLst>
          <pc:docMk/>
          <pc:sldMk cId="1188708106" sldId="384"/>
        </pc:sldMkLst>
        <pc:spChg chg="del">
          <ac:chgData name="Giulia Maroncelli" userId="dc9fe2a4-a831-40e5-9263-f2c544c29e3b" providerId="ADAL" clId="{E3DB2F8C-E37F-4C14-9061-20FFFCF9BDF2}" dt="2026-01-28T08:05:01.823" v="1904" actId="478"/>
          <ac:spMkLst>
            <pc:docMk/>
            <pc:sldMk cId="1188708106" sldId="384"/>
            <ac:spMk id="3" creationId="{BC552BE0-3D10-54B8-50C5-F22AAB126290}"/>
          </ac:spMkLst>
        </pc:spChg>
        <pc:spChg chg="mod">
          <ac:chgData name="Giulia Maroncelli" userId="dc9fe2a4-a831-40e5-9263-f2c544c29e3b" providerId="ADAL" clId="{E3DB2F8C-E37F-4C14-9061-20FFFCF9BDF2}" dt="2026-01-28T08:03:30.449" v="1875" actId="20577"/>
          <ac:spMkLst>
            <pc:docMk/>
            <pc:sldMk cId="1188708106" sldId="384"/>
            <ac:spMk id="6" creationId="{9A8205B0-7317-10D1-DFD2-2E36C8E2BAE6}"/>
          </ac:spMkLst>
        </pc:spChg>
        <pc:spChg chg="mod">
          <ac:chgData name="Giulia Maroncelli" userId="dc9fe2a4-a831-40e5-9263-f2c544c29e3b" providerId="ADAL" clId="{E3DB2F8C-E37F-4C14-9061-20FFFCF9BDF2}" dt="2026-01-28T08:05:08.191" v="1905" actId="1076"/>
          <ac:spMkLst>
            <pc:docMk/>
            <pc:sldMk cId="1188708106" sldId="384"/>
            <ac:spMk id="7" creationId="{5CBC6829-6583-4CA7-0980-BDC10A7F52B1}"/>
          </ac:spMkLst>
        </pc:spChg>
        <pc:picChg chg="del">
          <ac:chgData name="Giulia Maroncelli" userId="dc9fe2a4-a831-40e5-9263-f2c544c29e3b" providerId="ADAL" clId="{E3DB2F8C-E37F-4C14-9061-20FFFCF9BDF2}" dt="2026-01-28T08:05:11.079" v="1906" actId="478"/>
          <ac:picMkLst>
            <pc:docMk/>
            <pc:sldMk cId="1188708106" sldId="384"/>
            <ac:picMk id="4" creationId="{23FB2724-3803-3299-EC3F-226A2A382F5D}"/>
          </ac:picMkLst>
        </pc:picChg>
        <pc:picChg chg="add mod">
          <ac:chgData name="Giulia Maroncelli" userId="dc9fe2a4-a831-40e5-9263-f2c544c29e3b" providerId="ADAL" clId="{E3DB2F8C-E37F-4C14-9061-20FFFCF9BDF2}" dt="2026-01-28T08:20:55.026" v="2078" actId="14100"/>
          <ac:picMkLst>
            <pc:docMk/>
            <pc:sldMk cId="1188708106" sldId="384"/>
            <ac:picMk id="5" creationId="{9E7A001D-7119-E3FE-D7B6-129DF354C35C}"/>
          </ac:picMkLst>
        </pc:picChg>
      </pc:sldChg>
      <pc:sldChg chg="addSp delSp modSp mod">
        <pc:chgData name="Giulia Maroncelli" userId="dc9fe2a4-a831-40e5-9263-f2c544c29e3b" providerId="ADAL" clId="{E3DB2F8C-E37F-4C14-9061-20FFFCF9BDF2}" dt="2026-01-28T08:06:11.482" v="1919" actId="20577"/>
        <pc:sldMkLst>
          <pc:docMk/>
          <pc:sldMk cId="2005343528" sldId="399"/>
        </pc:sldMkLst>
        <pc:spChg chg="mod">
          <ac:chgData name="Giulia Maroncelli" userId="dc9fe2a4-a831-40e5-9263-f2c544c29e3b" providerId="ADAL" clId="{E3DB2F8C-E37F-4C14-9061-20FFFCF9BDF2}" dt="2026-01-28T08:06:11.482" v="1919" actId="20577"/>
          <ac:spMkLst>
            <pc:docMk/>
            <pc:sldMk cId="2005343528" sldId="399"/>
            <ac:spMk id="8" creationId="{512E1068-B364-D2FD-EE21-13EF750173D7}"/>
          </ac:spMkLst>
        </pc:spChg>
        <pc:picChg chg="del">
          <ac:chgData name="Giulia Maroncelli" userId="dc9fe2a4-a831-40e5-9263-f2c544c29e3b" providerId="ADAL" clId="{E3DB2F8C-E37F-4C14-9061-20FFFCF9BDF2}" dt="2026-01-28T08:05:32.971" v="1910" actId="478"/>
          <ac:picMkLst>
            <pc:docMk/>
            <pc:sldMk cId="2005343528" sldId="399"/>
            <ac:picMk id="2" creationId="{8FE47FB9-A839-C108-2855-722D9409E84E}"/>
          </ac:picMkLst>
        </pc:picChg>
        <pc:picChg chg="add mod">
          <ac:chgData name="Giulia Maroncelli" userId="dc9fe2a4-a831-40e5-9263-f2c544c29e3b" providerId="ADAL" clId="{E3DB2F8C-E37F-4C14-9061-20FFFCF9BDF2}" dt="2026-01-28T08:05:52.692" v="1917" actId="1076"/>
          <ac:picMkLst>
            <pc:docMk/>
            <pc:sldMk cId="2005343528" sldId="399"/>
            <ac:picMk id="4" creationId="{58797AF0-A367-4D4F-25DC-3214144A88A0}"/>
          </ac:picMkLst>
        </pc:picChg>
      </pc:sldChg>
      <pc:sldChg chg="del">
        <pc:chgData name="Giulia Maroncelli" userId="dc9fe2a4-a831-40e5-9263-f2c544c29e3b" providerId="ADAL" clId="{E3DB2F8C-E37F-4C14-9061-20FFFCF9BDF2}" dt="2026-01-28T08:14:15.621" v="1997" actId="47"/>
        <pc:sldMkLst>
          <pc:docMk/>
          <pc:sldMk cId="3817028066" sldId="423"/>
        </pc:sldMkLst>
      </pc:sldChg>
      <pc:sldChg chg="del">
        <pc:chgData name="Giulia Maroncelli" userId="dc9fe2a4-a831-40e5-9263-f2c544c29e3b" providerId="ADAL" clId="{E3DB2F8C-E37F-4C14-9061-20FFFCF9BDF2}" dt="2026-01-28T08:15:11.332" v="2022" actId="47"/>
        <pc:sldMkLst>
          <pc:docMk/>
          <pc:sldMk cId="15534710" sldId="424"/>
        </pc:sldMkLst>
      </pc:sldChg>
      <pc:sldChg chg="del">
        <pc:chgData name="Giulia Maroncelli" userId="dc9fe2a4-a831-40e5-9263-f2c544c29e3b" providerId="ADAL" clId="{E3DB2F8C-E37F-4C14-9061-20FFFCF9BDF2}" dt="2026-01-28T08:11:30.446" v="1962" actId="47"/>
        <pc:sldMkLst>
          <pc:docMk/>
          <pc:sldMk cId="302316521" sldId="425"/>
        </pc:sldMkLst>
      </pc:sldChg>
      <pc:sldChg chg="del">
        <pc:chgData name="Giulia Maroncelli" userId="dc9fe2a4-a831-40e5-9263-f2c544c29e3b" providerId="ADAL" clId="{E3DB2F8C-E37F-4C14-9061-20FFFCF9BDF2}" dt="2026-01-28T08:11:26.292" v="1961" actId="47"/>
        <pc:sldMkLst>
          <pc:docMk/>
          <pc:sldMk cId="3512204185" sldId="426"/>
        </pc:sldMkLst>
      </pc:sldChg>
      <pc:sldChg chg="del">
        <pc:chgData name="Giulia Maroncelli" userId="dc9fe2a4-a831-40e5-9263-f2c544c29e3b" providerId="ADAL" clId="{E3DB2F8C-E37F-4C14-9061-20FFFCF9BDF2}" dt="2026-01-28T08:17:57.915" v="2066" actId="47"/>
        <pc:sldMkLst>
          <pc:docMk/>
          <pc:sldMk cId="1680630992" sldId="427"/>
        </pc:sldMkLst>
      </pc:sldChg>
      <pc:sldChg chg="del">
        <pc:chgData name="Giulia Maroncelli" userId="dc9fe2a4-a831-40e5-9263-f2c544c29e3b" providerId="ADAL" clId="{E3DB2F8C-E37F-4C14-9061-20FFFCF9BDF2}" dt="2026-01-28T08:11:09.143" v="1960" actId="47"/>
        <pc:sldMkLst>
          <pc:docMk/>
          <pc:sldMk cId="4215976741" sldId="428"/>
        </pc:sldMkLst>
      </pc:sldChg>
      <pc:sldChg chg="del">
        <pc:chgData name="Giulia Maroncelli" userId="dc9fe2a4-a831-40e5-9263-f2c544c29e3b" providerId="ADAL" clId="{E3DB2F8C-E37F-4C14-9061-20FFFCF9BDF2}" dt="2026-01-28T08:11:00.069" v="1959" actId="47"/>
        <pc:sldMkLst>
          <pc:docMk/>
          <pc:sldMk cId="2642383055" sldId="429"/>
        </pc:sldMkLst>
      </pc:sldChg>
      <pc:sldChg chg="delSp modSp del mod">
        <pc:chgData name="Giulia Maroncelli" userId="dc9fe2a4-a831-40e5-9263-f2c544c29e3b" providerId="ADAL" clId="{E3DB2F8C-E37F-4C14-9061-20FFFCF9BDF2}" dt="2026-01-28T08:17:19.697" v="2057" actId="47"/>
        <pc:sldMkLst>
          <pc:docMk/>
          <pc:sldMk cId="1823860250" sldId="430"/>
        </pc:sldMkLst>
        <pc:spChg chg="mod">
          <ac:chgData name="Giulia Maroncelli" userId="dc9fe2a4-a831-40e5-9263-f2c544c29e3b" providerId="ADAL" clId="{E3DB2F8C-E37F-4C14-9061-20FFFCF9BDF2}" dt="2026-01-28T08:08:08.630" v="1944" actId="1076"/>
          <ac:spMkLst>
            <pc:docMk/>
            <pc:sldMk cId="1823860250" sldId="430"/>
            <ac:spMk id="2" creationId="{9DD746F2-1783-9AF7-04E2-060A1EAE2E7D}"/>
          </ac:spMkLst>
        </pc:spChg>
        <pc:spChg chg="mod">
          <ac:chgData name="Giulia Maroncelli" userId="dc9fe2a4-a831-40e5-9263-f2c544c29e3b" providerId="ADAL" clId="{E3DB2F8C-E37F-4C14-9061-20FFFCF9BDF2}" dt="2026-01-28T08:08:20.506" v="1945"/>
          <ac:spMkLst>
            <pc:docMk/>
            <pc:sldMk cId="1823860250" sldId="430"/>
            <ac:spMk id="3" creationId="{525176FC-3599-F773-0478-0ED0494367CE}"/>
          </ac:spMkLst>
        </pc:spChg>
        <pc:spChg chg="mod">
          <ac:chgData name="Giulia Maroncelli" userId="dc9fe2a4-a831-40e5-9263-f2c544c29e3b" providerId="ADAL" clId="{E3DB2F8C-E37F-4C14-9061-20FFFCF9BDF2}" dt="2026-01-28T08:08:58.003" v="1951" actId="1076"/>
          <ac:spMkLst>
            <pc:docMk/>
            <pc:sldMk cId="1823860250" sldId="430"/>
            <ac:spMk id="4" creationId="{92A2B842-BD0D-21EE-5383-9280BBD957C3}"/>
          </ac:spMkLst>
        </pc:spChg>
        <pc:spChg chg="del mod">
          <ac:chgData name="Giulia Maroncelli" userId="dc9fe2a4-a831-40e5-9263-f2c544c29e3b" providerId="ADAL" clId="{E3DB2F8C-E37F-4C14-9061-20FFFCF9BDF2}" dt="2026-01-28T08:07:26.035" v="1930" actId="478"/>
          <ac:spMkLst>
            <pc:docMk/>
            <pc:sldMk cId="1823860250" sldId="430"/>
            <ac:spMk id="5" creationId="{B0E49A0F-B86D-4AE2-70AD-07BC75B50F6F}"/>
          </ac:spMkLst>
        </pc:spChg>
        <pc:spChg chg="mod">
          <ac:chgData name="Giulia Maroncelli" userId="dc9fe2a4-a831-40e5-9263-f2c544c29e3b" providerId="ADAL" clId="{E3DB2F8C-E37F-4C14-9061-20FFFCF9BDF2}" dt="2026-01-28T08:10:10.061" v="1958" actId="1076"/>
          <ac:spMkLst>
            <pc:docMk/>
            <pc:sldMk cId="1823860250" sldId="430"/>
            <ac:spMk id="6" creationId="{B3E7E8F1-9489-B35C-62BD-E0814556D500}"/>
          </ac:spMkLst>
        </pc:spChg>
        <pc:spChg chg="del mod">
          <ac:chgData name="Giulia Maroncelli" userId="dc9fe2a4-a831-40e5-9263-f2c544c29e3b" providerId="ADAL" clId="{E3DB2F8C-E37F-4C14-9061-20FFFCF9BDF2}" dt="2026-01-28T08:07:31.345" v="1937" actId="478"/>
          <ac:spMkLst>
            <pc:docMk/>
            <pc:sldMk cId="1823860250" sldId="430"/>
            <ac:spMk id="8" creationId="{3A7A9F91-1CA0-7DD0-0289-D35FC5D31560}"/>
          </ac:spMkLst>
        </pc:spChg>
        <pc:spChg chg="mod">
          <ac:chgData name="Giulia Maroncelli" userId="dc9fe2a4-a831-40e5-9263-f2c544c29e3b" providerId="ADAL" clId="{E3DB2F8C-E37F-4C14-9061-20FFFCF9BDF2}" dt="2026-01-28T08:09:41.418" v="1955" actId="1076"/>
          <ac:spMkLst>
            <pc:docMk/>
            <pc:sldMk cId="1823860250" sldId="430"/>
            <ac:spMk id="11" creationId="{0485F2DD-0574-0836-BE8A-7CFCE6697ADF}"/>
          </ac:spMkLst>
        </pc:spChg>
        <pc:spChg chg="mod">
          <ac:chgData name="Giulia Maroncelli" userId="dc9fe2a4-a831-40e5-9263-f2c544c29e3b" providerId="ADAL" clId="{E3DB2F8C-E37F-4C14-9061-20FFFCF9BDF2}" dt="2026-01-28T08:07:21.661" v="1929" actId="20577"/>
          <ac:spMkLst>
            <pc:docMk/>
            <pc:sldMk cId="1823860250" sldId="430"/>
            <ac:spMk id="12" creationId="{17E68A54-7817-8B61-79D7-AF44F1917EF8}"/>
          </ac:spMkLst>
        </pc:spChg>
        <pc:spChg chg="mod">
          <ac:chgData name="Giulia Maroncelli" userId="dc9fe2a4-a831-40e5-9263-f2c544c29e3b" providerId="ADAL" clId="{E3DB2F8C-E37F-4C14-9061-20FFFCF9BDF2}" dt="2026-01-28T08:09:51.561" v="1956"/>
          <ac:spMkLst>
            <pc:docMk/>
            <pc:sldMk cId="1823860250" sldId="430"/>
            <ac:spMk id="13" creationId="{F1D0E979-469A-89F2-CCF2-CE717B5963C3}"/>
          </ac:spMkLst>
        </pc:spChg>
        <pc:spChg chg="del">
          <ac:chgData name="Giulia Maroncelli" userId="dc9fe2a4-a831-40e5-9263-f2c544c29e3b" providerId="ADAL" clId="{E3DB2F8C-E37F-4C14-9061-20FFFCF9BDF2}" dt="2026-01-28T08:07:29.516" v="1934" actId="478"/>
          <ac:spMkLst>
            <pc:docMk/>
            <pc:sldMk cId="1823860250" sldId="430"/>
            <ac:spMk id="15" creationId="{14115FCE-FC5D-8FE5-25EA-3E721DD19DCF}"/>
          </ac:spMkLst>
        </pc:spChg>
        <pc:spChg chg="del">
          <ac:chgData name="Giulia Maroncelli" userId="dc9fe2a4-a831-40e5-9263-f2c544c29e3b" providerId="ADAL" clId="{E3DB2F8C-E37F-4C14-9061-20FFFCF9BDF2}" dt="2026-01-28T08:07:33.504" v="1939" actId="478"/>
          <ac:spMkLst>
            <pc:docMk/>
            <pc:sldMk cId="1823860250" sldId="430"/>
            <ac:spMk id="16" creationId="{387DC927-1DC5-51C1-6086-13454F011DFE}"/>
          </ac:spMkLst>
        </pc:spChg>
        <pc:spChg chg="del">
          <ac:chgData name="Giulia Maroncelli" userId="dc9fe2a4-a831-40e5-9263-f2c544c29e3b" providerId="ADAL" clId="{E3DB2F8C-E37F-4C14-9061-20FFFCF9BDF2}" dt="2026-01-28T08:06:41.064" v="1920" actId="478"/>
          <ac:spMkLst>
            <pc:docMk/>
            <pc:sldMk cId="1823860250" sldId="430"/>
            <ac:spMk id="17" creationId="{111F84E0-3FAB-2F6A-A5C7-A1C160B01F53}"/>
          </ac:spMkLst>
        </pc:spChg>
        <pc:spChg chg="mod">
          <ac:chgData name="Giulia Maroncelli" userId="dc9fe2a4-a831-40e5-9263-f2c544c29e3b" providerId="ADAL" clId="{E3DB2F8C-E37F-4C14-9061-20FFFCF9BDF2}" dt="2026-01-28T08:07:18.605" v="1928" actId="20577"/>
          <ac:spMkLst>
            <pc:docMk/>
            <pc:sldMk cId="1823860250" sldId="430"/>
            <ac:spMk id="22" creationId="{7EAD9D83-1349-D191-A290-D9A8BAECAD8E}"/>
          </ac:spMkLst>
        </pc:spChg>
        <pc:spChg chg="mod">
          <ac:chgData name="Giulia Maroncelli" userId="dc9fe2a4-a831-40e5-9263-f2c544c29e3b" providerId="ADAL" clId="{E3DB2F8C-E37F-4C14-9061-20FFFCF9BDF2}" dt="2026-01-28T08:07:14.839" v="1927" actId="20577"/>
          <ac:spMkLst>
            <pc:docMk/>
            <pc:sldMk cId="1823860250" sldId="430"/>
            <ac:spMk id="44" creationId="{3862317A-0A4C-12DC-E559-BCA30985E6E4}"/>
          </ac:spMkLst>
        </pc:spChg>
        <pc:spChg chg="mod">
          <ac:chgData name="Giulia Maroncelli" userId="dc9fe2a4-a831-40e5-9263-f2c544c29e3b" providerId="ADAL" clId="{E3DB2F8C-E37F-4C14-9061-20FFFCF9BDF2}" dt="2026-01-28T08:07:45.317" v="1941" actId="20577"/>
          <ac:spMkLst>
            <pc:docMk/>
            <pc:sldMk cId="1823860250" sldId="430"/>
            <ac:spMk id="63" creationId="{448180F7-86B3-B321-3E0F-E6A4A0CC64E3}"/>
          </ac:spMkLst>
        </pc:spChg>
        <pc:spChg chg="del">
          <ac:chgData name="Giulia Maroncelli" userId="dc9fe2a4-a831-40e5-9263-f2c544c29e3b" providerId="ADAL" clId="{E3DB2F8C-E37F-4C14-9061-20FFFCF9BDF2}" dt="2026-01-28T08:07:27.734" v="1932" actId="478"/>
          <ac:spMkLst>
            <pc:docMk/>
            <pc:sldMk cId="1823860250" sldId="430"/>
            <ac:spMk id="73" creationId="{A432F2A4-6A0F-4397-1D5C-63FC002DE2E8}"/>
          </ac:spMkLst>
        </pc:spChg>
        <pc:spChg chg="del">
          <ac:chgData name="Giulia Maroncelli" userId="dc9fe2a4-a831-40e5-9263-f2c544c29e3b" providerId="ADAL" clId="{E3DB2F8C-E37F-4C14-9061-20FFFCF9BDF2}" dt="2026-01-28T08:07:26.617" v="1931" actId="478"/>
          <ac:spMkLst>
            <pc:docMk/>
            <pc:sldMk cId="1823860250" sldId="430"/>
            <ac:spMk id="74" creationId="{676C90F7-BFAD-2781-AA4C-A7CC1F426969}"/>
          </ac:spMkLst>
        </pc:spChg>
        <pc:spChg chg="del mod">
          <ac:chgData name="Giulia Maroncelli" userId="dc9fe2a4-a831-40e5-9263-f2c544c29e3b" providerId="ADAL" clId="{E3DB2F8C-E37F-4C14-9061-20FFFCF9BDF2}" dt="2026-01-28T08:07:32.673" v="1938" actId="478"/>
          <ac:spMkLst>
            <pc:docMk/>
            <pc:sldMk cId="1823860250" sldId="430"/>
            <ac:spMk id="75" creationId="{12BB9277-4042-6C0F-3799-15C9BDCFC1DB}"/>
          </ac:spMkLst>
        </pc:spChg>
        <pc:cxnChg chg="del">
          <ac:chgData name="Giulia Maroncelli" userId="dc9fe2a4-a831-40e5-9263-f2c544c29e3b" providerId="ADAL" clId="{E3DB2F8C-E37F-4C14-9061-20FFFCF9BDF2}" dt="2026-01-28T08:07:28.566" v="1933" actId="478"/>
          <ac:cxnSpMkLst>
            <pc:docMk/>
            <pc:sldMk cId="1823860250" sldId="430"/>
            <ac:cxnSpMk id="79" creationId="{55F0F670-05B6-A5DB-B9A8-341EE92249E5}"/>
          </ac:cxnSpMkLst>
        </pc:cxnChg>
      </pc:sldChg>
      <pc:sldChg chg="addSp delSp modSp add mod">
        <pc:chgData name="Giulia Maroncelli" userId="dc9fe2a4-a831-40e5-9263-f2c544c29e3b" providerId="ADAL" clId="{E3DB2F8C-E37F-4C14-9061-20FFFCF9BDF2}" dt="2026-01-28T08:14:10.726" v="1996"/>
        <pc:sldMkLst>
          <pc:docMk/>
          <pc:sldMk cId="3188565296" sldId="431"/>
        </pc:sldMkLst>
        <pc:spChg chg="del">
          <ac:chgData name="Giulia Maroncelli" userId="dc9fe2a4-a831-40e5-9263-f2c544c29e3b" providerId="ADAL" clId="{E3DB2F8C-E37F-4C14-9061-20FFFCF9BDF2}" dt="2026-01-28T08:13:19.344" v="1969" actId="478"/>
          <ac:spMkLst>
            <pc:docMk/>
            <pc:sldMk cId="3188565296" sldId="431"/>
            <ac:spMk id="3" creationId="{F65855D2-6BF8-CDA1-10C2-73D41C97C9A6}"/>
          </ac:spMkLst>
        </pc:spChg>
        <pc:spChg chg="del">
          <ac:chgData name="Giulia Maroncelli" userId="dc9fe2a4-a831-40e5-9263-f2c544c29e3b" providerId="ADAL" clId="{E3DB2F8C-E37F-4C14-9061-20FFFCF9BDF2}" dt="2026-01-28T08:13:30.801" v="1977" actId="478"/>
          <ac:spMkLst>
            <pc:docMk/>
            <pc:sldMk cId="3188565296" sldId="431"/>
            <ac:spMk id="4" creationId="{D7CA8C35-E71F-F627-4D58-B996E21611C4}"/>
          </ac:spMkLst>
        </pc:spChg>
        <pc:spChg chg="del mod">
          <ac:chgData name="Giulia Maroncelli" userId="dc9fe2a4-a831-40e5-9263-f2c544c29e3b" providerId="ADAL" clId="{E3DB2F8C-E37F-4C14-9061-20FFFCF9BDF2}" dt="2026-01-28T08:13:50.597" v="1992" actId="478"/>
          <ac:spMkLst>
            <pc:docMk/>
            <pc:sldMk cId="3188565296" sldId="431"/>
            <ac:spMk id="6" creationId="{FB321AE1-47CF-67E9-2A43-063A0A61B169}"/>
          </ac:spMkLst>
        </pc:spChg>
        <pc:spChg chg="del">
          <ac:chgData name="Giulia Maroncelli" userId="dc9fe2a4-a831-40e5-9263-f2c544c29e3b" providerId="ADAL" clId="{E3DB2F8C-E37F-4C14-9061-20FFFCF9BDF2}" dt="2026-01-28T08:13:49.453" v="1990" actId="478"/>
          <ac:spMkLst>
            <pc:docMk/>
            <pc:sldMk cId="3188565296" sldId="431"/>
            <ac:spMk id="7" creationId="{337F8A15-A3D1-59D9-B8FB-14FF50CE6BD1}"/>
          </ac:spMkLst>
        </pc:spChg>
        <pc:spChg chg="del">
          <ac:chgData name="Giulia Maroncelli" userId="dc9fe2a4-a831-40e5-9263-f2c544c29e3b" providerId="ADAL" clId="{E3DB2F8C-E37F-4C14-9061-20FFFCF9BDF2}" dt="2026-01-28T08:13:52.997" v="1994" actId="478"/>
          <ac:spMkLst>
            <pc:docMk/>
            <pc:sldMk cId="3188565296" sldId="431"/>
            <ac:spMk id="9" creationId="{D7EC0459-DAA4-368F-C4A3-10E80D0B1FF0}"/>
          </ac:spMkLst>
        </pc:spChg>
        <pc:spChg chg="del">
          <ac:chgData name="Giulia Maroncelli" userId="dc9fe2a4-a831-40e5-9263-f2c544c29e3b" providerId="ADAL" clId="{E3DB2F8C-E37F-4C14-9061-20FFFCF9BDF2}" dt="2026-01-28T08:13:41.852" v="1981" actId="478"/>
          <ac:spMkLst>
            <pc:docMk/>
            <pc:sldMk cId="3188565296" sldId="431"/>
            <ac:spMk id="11" creationId="{D92E17DA-DA1A-6F91-47AF-21C74896E248}"/>
          </ac:spMkLst>
        </pc:spChg>
        <pc:spChg chg="del">
          <ac:chgData name="Giulia Maroncelli" userId="dc9fe2a4-a831-40e5-9263-f2c544c29e3b" providerId="ADAL" clId="{E3DB2F8C-E37F-4C14-9061-20FFFCF9BDF2}" dt="2026-01-28T08:13:52.456" v="1993" actId="478"/>
          <ac:spMkLst>
            <pc:docMk/>
            <pc:sldMk cId="3188565296" sldId="431"/>
            <ac:spMk id="12" creationId="{83157170-3D48-5BD1-3FA0-F31AFC489473}"/>
          </ac:spMkLst>
        </pc:spChg>
        <pc:spChg chg="del">
          <ac:chgData name="Giulia Maroncelli" userId="dc9fe2a4-a831-40e5-9263-f2c544c29e3b" providerId="ADAL" clId="{E3DB2F8C-E37F-4C14-9061-20FFFCF9BDF2}" dt="2026-01-28T08:13:46.340" v="1986" actId="478"/>
          <ac:spMkLst>
            <pc:docMk/>
            <pc:sldMk cId="3188565296" sldId="431"/>
            <ac:spMk id="13" creationId="{111501DA-441E-3818-AD73-AFC1F92BC1AD}"/>
          </ac:spMkLst>
        </pc:spChg>
        <pc:spChg chg="del">
          <ac:chgData name="Giulia Maroncelli" userId="dc9fe2a4-a831-40e5-9263-f2c544c29e3b" providerId="ADAL" clId="{E3DB2F8C-E37F-4C14-9061-20FFFCF9BDF2}" dt="2026-01-28T08:13:47.166" v="1987" actId="478"/>
          <ac:spMkLst>
            <pc:docMk/>
            <pc:sldMk cId="3188565296" sldId="431"/>
            <ac:spMk id="19" creationId="{142D2E18-DE25-9DF6-7198-DD89D942E174}"/>
          </ac:spMkLst>
        </pc:spChg>
        <pc:spChg chg="del">
          <ac:chgData name="Giulia Maroncelli" userId="dc9fe2a4-a831-40e5-9263-f2c544c29e3b" providerId="ADAL" clId="{E3DB2F8C-E37F-4C14-9061-20FFFCF9BDF2}" dt="2026-01-28T08:13:48.407" v="1989" actId="478"/>
          <ac:spMkLst>
            <pc:docMk/>
            <pc:sldMk cId="3188565296" sldId="431"/>
            <ac:spMk id="21" creationId="{41C5A2EB-34DB-DAD7-57D7-79F8B1E68548}"/>
          </ac:spMkLst>
        </pc:spChg>
        <pc:spChg chg="del">
          <ac:chgData name="Giulia Maroncelli" userId="dc9fe2a4-a831-40e5-9263-f2c544c29e3b" providerId="ADAL" clId="{E3DB2F8C-E37F-4C14-9061-20FFFCF9BDF2}" dt="2026-01-28T08:13:47.680" v="1988" actId="478"/>
          <ac:spMkLst>
            <pc:docMk/>
            <pc:sldMk cId="3188565296" sldId="431"/>
            <ac:spMk id="22" creationId="{9AEC1C36-CCA3-0F05-9827-FD423E25DCFE}"/>
          </ac:spMkLst>
        </pc:spChg>
        <pc:spChg chg="del">
          <ac:chgData name="Giulia Maroncelli" userId="dc9fe2a4-a831-40e5-9263-f2c544c29e3b" providerId="ADAL" clId="{E3DB2F8C-E37F-4C14-9061-20FFFCF9BDF2}" dt="2026-01-28T08:13:43.989" v="1984" actId="478"/>
          <ac:spMkLst>
            <pc:docMk/>
            <pc:sldMk cId="3188565296" sldId="431"/>
            <ac:spMk id="38" creationId="{C1AE2390-D846-9D07-D1C0-E137286C1E99}"/>
          </ac:spMkLst>
        </pc:spChg>
        <pc:spChg chg="del">
          <ac:chgData name="Giulia Maroncelli" userId="dc9fe2a4-a831-40e5-9263-f2c544c29e3b" providerId="ADAL" clId="{E3DB2F8C-E37F-4C14-9061-20FFFCF9BDF2}" dt="2026-01-28T08:13:45.772" v="1985" actId="478"/>
          <ac:spMkLst>
            <pc:docMk/>
            <pc:sldMk cId="3188565296" sldId="431"/>
            <ac:spMk id="39" creationId="{F47DBC71-AE46-7719-227A-7497DF7C7C85}"/>
          </ac:spMkLst>
        </pc:spChg>
        <pc:spChg chg="del mod">
          <ac:chgData name="Giulia Maroncelli" userId="dc9fe2a4-a831-40e5-9263-f2c544c29e3b" providerId="ADAL" clId="{E3DB2F8C-E37F-4C14-9061-20FFFCF9BDF2}" dt="2026-01-28T08:13:43.445" v="1983" actId="478"/>
          <ac:spMkLst>
            <pc:docMk/>
            <pc:sldMk cId="3188565296" sldId="431"/>
            <ac:spMk id="44" creationId="{12403DCE-D20F-4634-CF0A-929B0FA4DBB6}"/>
          </ac:spMkLst>
        </pc:spChg>
        <pc:spChg chg="del">
          <ac:chgData name="Giulia Maroncelli" userId="dc9fe2a4-a831-40e5-9263-f2c544c29e3b" providerId="ADAL" clId="{E3DB2F8C-E37F-4C14-9061-20FFFCF9BDF2}" dt="2026-01-28T08:13:22.011" v="1971" actId="478"/>
          <ac:spMkLst>
            <pc:docMk/>
            <pc:sldMk cId="3188565296" sldId="431"/>
            <ac:spMk id="58" creationId="{4D0D2E13-BD39-E048-79F6-4EAE3C4BAD06}"/>
          </ac:spMkLst>
        </pc:spChg>
        <pc:spChg chg="del">
          <ac:chgData name="Giulia Maroncelli" userId="dc9fe2a4-a831-40e5-9263-f2c544c29e3b" providerId="ADAL" clId="{E3DB2F8C-E37F-4C14-9061-20FFFCF9BDF2}" dt="2026-01-28T08:13:22.799" v="1972" actId="478"/>
          <ac:spMkLst>
            <pc:docMk/>
            <pc:sldMk cId="3188565296" sldId="431"/>
            <ac:spMk id="59" creationId="{D80EC6F0-004E-1EED-34D2-02C4634E290B}"/>
          </ac:spMkLst>
        </pc:spChg>
        <pc:spChg chg="del">
          <ac:chgData name="Giulia Maroncelli" userId="dc9fe2a4-a831-40e5-9263-f2c544c29e3b" providerId="ADAL" clId="{E3DB2F8C-E37F-4C14-9061-20FFFCF9BDF2}" dt="2026-01-28T08:13:21.055" v="1970" actId="478"/>
          <ac:spMkLst>
            <pc:docMk/>
            <pc:sldMk cId="3188565296" sldId="431"/>
            <ac:spMk id="61" creationId="{AA0624E0-A930-298D-9D2D-AFB1212A101B}"/>
          </ac:spMkLst>
        </pc:spChg>
        <pc:spChg chg="del">
          <ac:chgData name="Giulia Maroncelli" userId="dc9fe2a4-a831-40e5-9263-f2c544c29e3b" providerId="ADAL" clId="{E3DB2F8C-E37F-4C14-9061-20FFFCF9BDF2}" dt="2026-01-28T08:13:28.194" v="1974" actId="478"/>
          <ac:spMkLst>
            <pc:docMk/>
            <pc:sldMk cId="3188565296" sldId="431"/>
            <ac:spMk id="64" creationId="{A78C81FC-91A0-0A54-63AC-E4085A489939}"/>
          </ac:spMkLst>
        </pc:spChg>
        <pc:spChg chg="del">
          <ac:chgData name="Giulia Maroncelli" userId="dc9fe2a4-a831-40e5-9263-f2c544c29e3b" providerId="ADAL" clId="{E3DB2F8C-E37F-4C14-9061-20FFFCF9BDF2}" dt="2026-01-28T08:13:31.432" v="1978" actId="478"/>
          <ac:spMkLst>
            <pc:docMk/>
            <pc:sldMk cId="3188565296" sldId="431"/>
            <ac:spMk id="65" creationId="{78C72036-4123-1B11-C90B-67429021012F}"/>
          </ac:spMkLst>
        </pc:spChg>
        <pc:spChg chg="del mod">
          <ac:chgData name="Giulia Maroncelli" userId="dc9fe2a4-a831-40e5-9263-f2c544c29e3b" providerId="ADAL" clId="{E3DB2F8C-E37F-4C14-9061-20FFFCF9BDF2}" dt="2026-01-28T08:13:29.699" v="1976" actId="478"/>
          <ac:spMkLst>
            <pc:docMk/>
            <pc:sldMk cId="3188565296" sldId="431"/>
            <ac:spMk id="66" creationId="{DB61F977-7AAF-72AA-25BF-54AAF4564B03}"/>
          </ac:spMkLst>
        </pc:spChg>
        <pc:picChg chg="add mod">
          <ac:chgData name="Giulia Maroncelli" userId="dc9fe2a4-a831-40e5-9263-f2c544c29e3b" providerId="ADAL" clId="{E3DB2F8C-E37F-4C14-9061-20FFFCF9BDF2}" dt="2026-01-28T08:14:10.726" v="1996"/>
          <ac:picMkLst>
            <pc:docMk/>
            <pc:sldMk cId="3188565296" sldId="431"/>
            <ac:picMk id="8" creationId="{20F1F7BE-610C-46FE-21A6-5CA3046E45CE}"/>
          </ac:picMkLst>
        </pc:picChg>
        <pc:picChg chg="del">
          <ac:chgData name="Giulia Maroncelli" userId="dc9fe2a4-a831-40e5-9263-f2c544c29e3b" providerId="ADAL" clId="{E3DB2F8C-E37F-4C14-9061-20FFFCF9BDF2}" dt="2026-01-28T08:13:32.751" v="1980" actId="478"/>
          <ac:picMkLst>
            <pc:docMk/>
            <pc:sldMk cId="3188565296" sldId="431"/>
            <ac:picMk id="24" creationId="{09C14D15-6044-EEFB-6BAF-6AEB0C5D8B4D}"/>
          </ac:picMkLst>
        </pc:picChg>
        <pc:cxnChg chg="mod">
          <ac:chgData name="Giulia Maroncelli" userId="dc9fe2a4-a831-40e5-9263-f2c544c29e3b" providerId="ADAL" clId="{E3DB2F8C-E37F-4C14-9061-20FFFCF9BDF2}" dt="2026-01-28T08:13:57.872" v="1995" actId="14100"/>
          <ac:cxnSpMkLst>
            <pc:docMk/>
            <pc:sldMk cId="3188565296" sldId="431"/>
            <ac:cxnSpMk id="10" creationId="{04BA11C7-0E7B-4C8C-C983-DFA4A685C9F3}"/>
          </ac:cxnSpMkLst>
        </pc:cxnChg>
        <pc:cxnChg chg="del">
          <ac:chgData name="Giulia Maroncelli" userId="dc9fe2a4-a831-40e5-9263-f2c544c29e3b" providerId="ADAL" clId="{E3DB2F8C-E37F-4C14-9061-20FFFCF9BDF2}" dt="2026-01-28T08:13:23.869" v="1973" actId="478"/>
          <ac:cxnSpMkLst>
            <pc:docMk/>
            <pc:sldMk cId="3188565296" sldId="431"/>
            <ac:cxnSpMk id="76" creationId="{F7EE78E1-A178-35E3-6790-B3F81041FA9A}"/>
          </ac:cxnSpMkLst>
        </pc:cxnChg>
        <pc:cxnChg chg="del">
          <ac:chgData name="Giulia Maroncelli" userId="dc9fe2a4-a831-40e5-9263-f2c544c29e3b" providerId="ADAL" clId="{E3DB2F8C-E37F-4C14-9061-20FFFCF9BDF2}" dt="2026-01-28T08:13:32.386" v="1979" actId="478"/>
          <ac:cxnSpMkLst>
            <pc:docMk/>
            <pc:sldMk cId="3188565296" sldId="431"/>
            <ac:cxnSpMk id="78" creationId="{441F0D0D-77E8-AA96-EC0F-04C0054E112D}"/>
          </ac:cxnSpMkLst>
        </pc:cxnChg>
      </pc:sldChg>
      <pc:sldChg chg="addSp delSp modSp add mod">
        <pc:chgData name="Giulia Maroncelli" userId="dc9fe2a4-a831-40e5-9263-f2c544c29e3b" providerId="ADAL" clId="{E3DB2F8C-E37F-4C14-9061-20FFFCF9BDF2}" dt="2026-01-28T08:15:07.372" v="2021"/>
        <pc:sldMkLst>
          <pc:docMk/>
          <pc:sldMk cId="3197083832" sldId="432"/>
        </pc:sldMkLst>
        <pc:spChg chg="add del">
          <ac:chgData name="Giulia Maroncelli" userId="dc9fe2a4-a831-40e5-9263-f2c544c29e3b" providerId="ADAL" clId="{E3DB2F8C-E37F-4C14-9061-20FFFCF9BDF2}" dt="2026-01-28T08:14:28.175" v="2000" actId="478"/>
          <ac:spMkLst>
            <pc:docMk/>
            <pc:sldMk cId="3197083832" sldId="432"/>
            <ac:spMk id="3" creationId="{F8F8B029-156D-A965-38C4-F5B553FD2A9C}"/>
          </ac:spMkLst>
        </pc:spChg>
        <pc:spChg chg="del">
          <ac:chgData name="Giulia Maroncelli" userId="dc9fe2a4-a831-40e5-9263-f2c544c29e3b" providerId="ADAL" clId="{E3DB2F8C-E37F-4C14-9061-20FFFCF9BDF2}" dt="2026-01-28T08:14:33.639" v="2002" actId="478"/>
          <ac:spMkLst>
            <pc:docMk/>
            <pc:sldMk cId="3197083832" sldId="432"/>
            <ac:spMk id="4" creationId="{1689BD90-FCF2-1903-E561-59A45882E1E4}"/>
          </ac:spMkLst>
        </pc:spChg>
        <pc:spChg chg="del">
          <ac:chgData name="Giulia Maroncelli" userId="dc9fe2a4-a831-40e5-9263-f2c544c29e3b" providerId="ADAL" clId="{E3DB2F8C-E37F-4C14-9061-20FFFCF9BDF2}" dt="2026-01-28T08:14:48.217" v="2017" actId="478"/>
          <ac:spMkLst>
            <pc:docMk/>
            <pc:sldMk cId="3197083832" sldId="432"/>
            <ac:spMk id="6" creationId="{AC98745B-F21B-390F-68A7-B77142AA350C}"/>
          </ac:spMkLst>
        </pc:spChg>
        <pc:spChg chg="del">
          <ac:chgData name="Giulia Maroncelli" userId="dc9fe2a4-a831-40e5-9263-f2c544c29e3b" providerId="ADAL" clId="{E3DB2F8C-E37F-4C14-9061-20FFFCF9BDF2}" dt="2026-01-28T08:14:46.698" v="2016" actId="478"/>
          <ac:spMkLst>
            <pc:docMk/>
            <pc:sldMk cId="3197083832" sldId="432"/>
            <ac:spMk id="7" creationId="{3FA48183-9FCC-4F00-321B-C1845401F2B2}"/>
          </ac:spMkLst>
        </pc:spChg>
        <pc:spChg chg="del">
          <ac:chgData name="Giulia Maroncelli" userId="dc9fe2a4-a831-40e5-9263-f2c544c29e3b" providerId="ADAL" clId="{E3DB2F8C-E37F-4C14-9061-20FFFCF9BDF2}" dt="2026-01-28T08:14:51.812" v="2019" actId="478"/>
          <ac:spMkLst>
            <pc:docMk/>
            <pc:sldMk cId="3197083832" sldId="432"/>
            <ac:spMk id="9" creationId="{685C6869-2B3D-DF50-5FA3-2E92B3633F43}"/>
          </ac:spMkLst>
        </pc:spChg>
        <pc:spChg chg="del mod">
          <ac:chgData name="Giulia Maroncelli" userId="dc9fe2a4-a831-40e5-9263-f2c544c29e3b" providerId="ADAL" clId="{E3DB2F8C-E37F-4C14-9061-20FFFCF9BDF2}" dt="2026-01-28T08:14:38.808" v="2009" actId="478"/>
          <ac:spMkLst>
            <pc:docMk/>
            <pc:sldMk cId="3197083832" sldId="432"/>
            <ac:spMk id="11" creationId="{A0A1781C-5F71-FB02-9780-E80E9BBFC3CE}"/>
          </ac:spMkLst>
        </pc:spChg>
        <pc:spChg chg="del">
          <ac:chgData name="Giulia Maroncelli" userId="dc9fe2a4-a831-40e5-9263-f2c544c29e3b" providerId="ADAL" clId="{E3DB2F8C-E37F-4C14-9061-20FFFCF9BDF2}" dt="2026-01-28T08:14:51.153" v="2018" actId="478"/>
          <ac:spMkLst>
            <pc:docMk/>
            <pc:sldMk cId="3197083832" sldId="432"/>
            <ac:spMk id="12" creationId="{F3D19F63-5966-CE4A-7A23-37928B85D04D}"/>
          </ac:spMkLst>
        </pc:spChg>
        <pc:spChg chg="del">
          <ac:chgData name="Giulia Maroncelli" userId="dc9fe2a4-a831-40e5-9263-f2c544c29e3b" providerId="ADAL" clId="{E3DB2F8C-E37F-4C14-9061-20FFFCF9BDF2}" dt="2026-01-28T08:14:40.864" v="2012" actId="478"/>
          <ac:spMkLst>
            <pc:docMk/>
            <pc:sldMk cId="3197083832" sldId="432"/>
            <ac:spMk id="13" creationId="{AA8EC74C-EAC0-028E-2A40-1A90AE1C195A}"/>
          </ac:spMkLst>
        </pc:spChg>
        <pc:spChg chg="del">
          <ac:chgData name="Giulia Maroncelli" userId="dc9fe2a4-a831-40e5-9263-f2c544c29e3b" providerId="ADAL" clId="{E3DB2F8C-E37F-4C14-9061-20FFFCF9BDF2}" dt="2026-01-28T08:14:41.641" v="2013" actId="478"/>
          <ac:spMkLst>
            <pc:docMk/>
            <pc:sldMk cId="3197083832" sldId="432"/>
            <ac:spMk id="19" creationId="{E201A84E-E3E7-8CC3-FDC9-BBC31A81F474}"/>
          </ac:spMkLst>
        </pc:spChg>
        <pc:spChg chg="del">
          <ac:chgData name="Giulia Maroncelli" userId="dc9fe2a4-a831-40e5-9263-f2c544c29e3b" providerId="ADAL" clId="{E3DB2F8C-E37F-4C14-9061-20FFFCF9BDF2}" dt="2026-01-28T08:14:43.082" v="2015" actId="478"/>
          <ac:spMkLst>
            <pc:docMk/>
            <pc:sldMk cId="3197083832" sldId="432"/>
            <ac:spMk id="21" creationId="{50962099-09AA-27F5-56E4-A105E26F33FE}"/>
          </ac:spMkLst>
        </pc:spChg>
        <pc:spChg chg="del">
          <ac:chgData name="Giulia Maroncelli" userId="dc9fe2a4-a831-40e5-9263-f2c544c29e3b" providerId="ADAL" clId="{E3DB2F8C-E37F-4C14-9061-20FFFCF9BDF2}" dt="2026-01-28T08:14:42.351" v="2014" actId="478"/>
          <ac:spMkLst>
            <pc:docMk/>
            <pc:sldMk cId="3197083832" sldId="432"/>
            <ac:spMk id="22" creationId="{A75DAAAF-B03C-BEB1-C13A-EFE9B4176A89}"/>
          </ac:spMkLst>
        </pc:spChg>
        <pc:spChg chg="del">
          <ac:chgData name="Giulia Maroncelli" userId="dc9fe2a4-a831-40e5-9263-f2c544c29e3b" providerId="ADAL" clId="{E3DB2F8C-E37F-4C14-9061-20FFFCF9BDF2}" dt="2026-01-28T08:14:37.596" v="2007" actId="478"/>
          <ac:spMkLst>
            <pc:docMk/>
            <pc:sldMk cId="3197083832" sldId="432"/>
            <ac:spMk id="38" creationId="{0B33E5A1-8006-2AA6-FFEE-C4AD8865F504}"/>
          </ac:spMkLst>
        </pc:spChg>
        <pc:spChg chg="del">
          <ac:chgData name="Giulia Maroncelli" userId="dc9fe2a4-a831-40e5-9263-f2c544c29e3b" providerId="ADAL" clId="{E3DB2F8C-E37F-4C14-9061-20FFFCF9BDF2}" dt="2026-01-28T08:14:39.950" v="2011" actId="478"/>
          <ac:spMkLst>
            <pc:docMk/>
            <pc:sldMk cId="3197083832" sldId="432"/>
            <ac:spMk id="39" creationId="{DC8A3545-F286-529A-BD6A-0FBCF26B3E1C}"/>
          </ac:spMkLst>
        </pc:spChg>
        <pc:spChg chg="del">
          <ac:chgData name="Giulia Maroncelli" userId="dc9fe2a4-a831-40e5-9263-f2c544c29e3b" providerId="ADAL" clId="{E3DB2F8C-E37F-4C14-9061-20FFFCF9BDF2}" dt="2026-01-28T08:14:39.346" v="2010" actId="478"/>
          <ac:spMkLst>
            <pc:docMk/>
            <pc:sldMk cId="3197083832" sldId="432"/>
            <ac:spMk id="44" creationId="{C407E867-336B-73F4-7B3D-2C4E2EC69327}"/>
          </ac:spMkLst>
        </pc:spChg>
        <pc:spChg chg="del">
          <ac:chgData name="Giulia Maroncelli" userId="dc9fe2a4-a831-40e5-9263-f2c544c29e3b" providerId="ADAL" clId="{E3DB2F8C-E37F-4C14-9061-20FFFCF9BDF2}" dt="2026-01-28T08:14:34.290" v="2003" actId="478"/>
          <ac:spMkLst>
            <pc:docMk/>
            <pc:sldMk cId="3197083832" sldId="432"/>
            <ac:spMk id="64" creationId="{61B5B189-726C-21A2-B142-B1BC4F1CDE7D}"/>
          </ac:spMkLst>
        </pc:spChg>
        <pc:spChg chg="del">
          <ac:chgData name="Giulia Maroncelli" userId="dc9fe2a4-a831-40e5-9263-f2c544c29e3b" providerId="ADAL" clId="{E3DB2F8C-E37F-4C14-9061-20FFFCF9BDF2}" dt="2026-01-28T08:14:35.800" v="2005" actId="478"/>
          <ac:spMkLst>
            <pc:docMk/>
            <pc:sldMk cId="3197083832" sldId="432"/>
            <ac:spMk id="65" creationId="{2AC1FCAE-772B-0F70-5791-C5B15A9C03B5}"/>
          </ac:spMkLst>
        </pc:spChg>
        <pc:spChg chg="del">
          <ac:chgData name="Giulia Maroncelli" userId="dc9fe2a4-a831-40e5-9263-f2c544c29e3b" providerId="ADAL" clId="{E3DB2F8C-E37F-4C14-9061-20FFFCF9BDF2}" dt="2026-01-28T08:14:34.988" v="2004" actId="478"/>
          <ac:spMkLst>
            <pc:docMk/>
            <pc:sldMk cId="3197083832" sldId="432"/>
            <ac:spMk id="66" creationId="{F7AD28FB-0301-04F7-CD16-379B994A1FDC}"/>
          </ac:spMkLst>
        </pc:spChg>
        <pc:picChg chg="add mod">
          <ac:chgData name="Giulia Maroncelli" userId="dc9fe2a4-a831-40e5-9263-f2c544c29e3b" providerId="ADAL" clId="{E3DB2F8C-E37F-4C14-9061-20FFFCF9BDF2}" dt="2026-01-28T08:15:07.372" v="2021"/>
          <ac:picMkLst>
            <pc:docMk/>
            <pc:sldMk cId="3197083832" sldId="432"/>
            <ac:picMk id="14" creationId="{E5186D4E-8163-F732-2B54-35EA20DC61B4}"/>
          </ac:picMkLst>
        </pc:picChg>
        <pc:picChg chg="del">
          <ac:chgData name="Giulia Maroncelli" userId="dc9fe2a4-a831-40e5-9263-f2c544c29e3b" providerId="ADAL" clId="{E3DB2F8C-E37F-4C14-9061-20FFFCF9BDF2}" dt="2026-01-28T08:14:23.741" v="1998" actId="478"/>
          <ac:picMkLst>
            <pc:docMk/>
            <pc:sldMk cId="3197083832" sldId="432"/>
            <ac:picMk id="24" creationId="{B373DCB4-736B-6CCC-E12B-55FEBE4C0873}"/>
          </ac:picMkLst>
        </pc:picChg>
        <pc:cxnChg chg="mod">
          <ac:chgData name="Giulia Maroncelli" userId="dc9fe2a4-a831-40e5-9263-f2c544c29e3b" providerId="ADAL" clId="{E3DB2F8C-E37F-4C14-9061-20FFFCF9BDF2}" dt="2026-01-28T08:14:55.032" v="2020" actId="14100"/>
          <ac:cxnSpMkLst>
            <pc:docMk/>
            <pc:sldMk cId="3197083832" sldId="432"/>
            <ac:cxnSpMk id="10" creationId="{8690B8FE-5648-9DB5-CC57-366188204E9C}"/>
          </ac:cxnSpMkLst>
        </pc:cxnChg>
        <pc:cxnChg chg="mod">
          <ac:chgData name="Giulia Maroncelli" userId="dc9fe2a4-a831-40e5-9263-f2c544c29e3b" providerId="ADAL" clId="{E3DB2F8C-E37F-4C14-9061-20FFFCF9BDF2}" dt="2026-01-28T08:14:32.198" v="2001" actId="14100"/>
          <ac:cxnSpMkLst>
            <pc:docMk/>
            <pc:sldMk cId="3197083832" sldId="432"/>
            <ac:cxnSpMk id="76" creationId="{8CFE7CE4-ADDD-B756-7763-8EC6FA6A744E}"/>
          </ac:cxnSpMkLst>
        </pc:cxnChg>
        <pc:cxnChg chg="del">
          <ac:chgData name="Giulia Maroncelli" userId="dc9fe2a4-a831-40e5-9263-f2c544c29e3b" providerId="ADAL" clId="{E3DB2F8C-E37F-4C14-9061-20FFFCF9BDF2}" dt="2026-01-28T08:14:36.790" v="2006" actId="478"/>
          <ac:cxnSpMkLst>
            <pc:docMk/>
            <pc:sldMk cId="3197083832" sldId="432"/>
            <ac:cxnSpMk id="78" creationId="{B29ACA3B-3E6A-9C02-D96D-26867224E92E}"/>
          </ac:cxnSpMkLst>
        </pc:cxnChg>
      </pc:sldChg>
      <pc:sldChg chg="addSp delSp modSp add mod">
        <pc:chgData name="Giulia Maroncelli" userId="dc9fe2a4-a831-40e5-9263-f2c544c29e3b" providerId="ADAL" clId="{E3DB2F8C-E37F-4C14-9061-20FFFCF9BDF2}" dt="2026-01-28T08:17:55.658" v="2065"/>
        <pc:sldMkLst>
          <pc:docMk/>
          <pc:sldMk cId="2750730212" sldId="433"/>
        </pc:sldMkLst>
        <pc:spChg chg="del">
          <ac:chgData name="Giulia Maroncelli" userId="dc9fe2a4-a831-40e5-9263-f2c544c29e3b" providerId="ADAL" clId="{E3DB2F8C-E37F-4C14-9061-20FFFCF9BDF2}" dt="2026-01-28T08:15:51.002" v="2036" actId="478"/>
          <ac:spMkLst>
            <pc:docMk/>
            <pc:sldMk cId="2750730212" sldId="433"/>
            <ac:spMk id="6" creationId="{01ECD8C9-E75A-F33B-5067-3FCD2994AB84}"/>
          </ac:spMkLst>
        </pc:spChg>
        <pc:spChg chg="del mod">
          <ac:chgData name="Giulia Maroncelli" userId="dc9fe2a4-a831-40e5-9263-f2c544c29e3b" providerId="ADAL" clId="{E3DB2F8C-E37F-4C14-9061-20FFFCF9BDF2}" dt="2026-01-28T08:15:52.702" v="2039" actId="478"/>
          <ac:spMkLst>
            <pc:docMk/>
            <pc:sldMk cId="2750730212" sldId="433"/>
            <ac:spMk id="7" creationId="{5D6C8D2E-5F2A-878B-F10C-70971D1421E9}"/>
          </ac:spMkLst>
        </pc:spChg>
        <pc:spChg chg="del">
          <ac:chgData name="Giulia Maroncelli" userId="dc9fe2a4-a831-40e5-9263-f2c544c29e3b" providerId="ADAL" clId="{E3DB2F8C-E37F-4C14-9061-20FFFCF9BDF2}" dt="2026-01-28T08:15:53.598" v="2040" actId="478"/>
          <ac:spMkLst>
            <pc:docMk/>
            <pc:sldMk cId="2750730212" sldId="433"/>
            <ac:spMk id="9" creationId="{CAC31A6A-FD33-36DC-8645-9E63844F059C}"/>
          </ac:spMkLst>
        </pc:spChg>
        <pc:spChg chg="del">
          <ac:chgData name="Giulia Maroncelli" userId="dc9fe2a4-a831-40e5-9263-f2c544c29e3b" providerId="ADAL" clId="{E3DB2F8C-E37F-4C14-9061-20FFFCF9BDF2}" dt="2026-01-28T08:15:25.314" v="2024" actId="478"/>
          <ac:spMkLst>
            <pc:docMk/>
            <pc:sldMk cId="2750730212" sldId="433"/>
            <ac:spMk id="11" creationId="{A098E1BA-346D-5031-6557-BF1D9849C832}"/>
          </ac:spMkLst>
        </pc:spChg>
        <pc:spChg chg="del">
          <ac:chgData name="Giulia Maroncelli" userId="dc9fe2a4-a831-40e5-9263-f2c544c29e3b" providerId="ADAL" clId="{E3DB2F8C-E37F-4C14-9061-20FFFCF9BDF2}" dt="2026-01-28T08:15:52.141" v="2038" actId="478"/>
          <ac:spMkLst>
            <pc:docMk/>
            <pc:sldMk cId="2750730212" sldId="433"/>
            <ac:spMk id="12" creationId="{86F4E229-C779-4AF3-3B39-91A79E40C5A5}"/>
          </ac:spMkLst>
        </pc:spChg>
        <pc:spChg chg="del mod">
          <ac:chgData name="Giulia Maroncelli" userId="dc9fe2a4-a831-40e5-9263-f2c544c29e3b" providerId="ADAL" clId="{E3DB2F8C-E37F-4C14-9061-20FFFCF9BDF2}" dt="2026-01-28T08:15:32.498" v="2030" actId="478"/>
          <ac:spMkLst>
            <pc:docMk/>
            <pc:sldMk cId="2750730212" sldId="433"/>
            <ac:spMk id="13" creationId="{9392F207-91F0-DFD3-01E5-05D92B45FC98}"/>
          </ac:spMkLst>
        </pc:spChg>
        <pc:spChg chg="del">
          <ac:chgData name="Giulia Maroncelli" userId="dc9fe2a4-a831-40e5-9263-f2c544c29e3b" providerId="ADAL" clId="{E3DB2F8C-E37F-4C14-9061-20FFFCF9BDF2}" dt="2026-01-28T08:15:33.247" v="2031" actId="478"/>
          <ac:spMkLst>
            <pc:docMk/>
            <pc:sldMk cId="2750730212" sldId="433"/>
            <ac:spMk id="19" creationId="{D2212137-5EEA-7F15-6A53-2160747631AF}"/>
          </ac:spMkLst>
        </pc:spChg>
        <pc:spChg chg="del">
          <ac:chgData name="Giulia Maroncelli" userId="dc9fe2a4-a831-40e5-9263-f2c544c29e3b" providerId="ADAL" clId="{E3DB2F8C-E37F-4C14-9061-20FFFCF9BDF2}" dt="2026-01-28T08:15:55.180" v="2042" actId="478"/>
          <ac:spMkLst>
            <pc:docMk/>
            <pc:sldMk cId="2750730212" sldId="433"/>
            <ac:spMk id="21" creationId="{B8B41F4B-DA06-1FED-6468-89FAF9AE9617}"/>
          </ac:spMkLst>
        </pc:spChg>
        <pc:spChg chg="del">
          <ac:chgData name="Giulia Maroncelli" userId="dc9fe2a4-a831-40e5-9263-f2c544c29e3b" providerId="ADAL" clId="{E3DB2F8C-E37F-4C14-9061-20FFFCF9BDF2}" dt="2026-01-28T08:15:54.230" v="2041" actId="478"/>
          <ac:spMkLst>
            <pc:docMk/>
            <pc:sldMk cId="2750730212" sldId="433"/>
            <ac:spMk id="22" creationId="{9A127A96-CAC5-5BED-06E5-9726CFC66098}"/>
          </ac:spMkLst>
        </pc:spChg>
        <pc:spChg chg="del">
          <ac:chgData name="Giulia Maroncelli" userId="dc9fe2a4-a831-40e5-9263-f2c544c29e3b" providerId="ADAL" clId="{E3DB2F8C-E37F-4C14-9061-20FFFCF9BDF2}" dt="2026-01-28T08:15:25.916" v="2025" actId="478"/>
          <ac:spMkLst>
            <pc:docMk/>
            <pc:sldMk cId="2750730212" sldId="433"/>
            <ac:spMk id="38" creationId="{1F645DBC-6E69-E774-F118-4B4E991D4BD0}"/>
          </ac:spMkLst>
        </pc:spChg>
        <pc:spChg chg="del">
          <ac:chgData name="Giulia Maroncelli" userId="dc9fe2a4-a831-40e5-9263-f2c544c29e3b" providerId="ADAL" clId="{E3DB2F8C-E37F-4C14-9061-20FFFCF9BDF2}" dt="2026-01-28T08:15:26.951" v="2027" actId="478"/>
          <ac:spMkLst>
            <pc:docMk/>
            <pc:sldMk cId="2750730212" sldId="433"/>
            <ac:spMk id="39" creationId="{4F2E819C-A7FB-35DA-1A2D-FD04BDD78AF1}"/>
          </ac:spMkLst>
        </pc:spChg>
        <pc:spChg chg="del">
          <ac:chgData name="Giulia Maroncelli" userId="dc9fe2a4-a831-40e5-9263-f2c544c29e3b" providerId="ADAL" clId="{E3DB2F8C-E37F-4C14-9061-20FFFCF9BDF2}" dt="2026-01-28T08:15:26.448" v="2026" actId="478"/>
          <ac:spMkLst>
            <pc:docMk/>
            <pc:sldMk cId="2750730212" sldId="433"/>
            <ac:spMk id="44" creationId="{A46C6B20-A601-98A1-18F6-E034793726B3}"/>
          </ac:spMkLst>
        </pc:spChg>
        <pc:picChg chg="add mod">
          <ac:chgData name="Giulia Maroncelli" userId="dc9fe2a4-a831-40e5-9263-f2c544c29e3b" providerId="ADAL" clId="{E3DB2F8C-E37F-4C14-9061-20FFFCF9BDF2}" dt="2026-01-28T08:17:55.658" v="2065"/>
          <ac:picMkLst>
            <pc:docMk/>
            <pc:sldMk cId="2750730212" sldId="433"/>
            <ac:picMk id="15" creationId="{8B94C4F7-C7A6-CBBD-9B6C-6B68BB31AC95}"/>
          </ac:picMkLst>
        </pc:picChg>
        <pc:picChg chg="del">
          <ac:chgData name="Giulia Maroncelli" userId="dc9fe2a4-a831-40e5-9263-f2c544c29e3b" providerId="ADAL" clId="{E3DB2F8C-E37F-4C14-9061-20FFFCF9BDF2}" dt="2026-01-28T08:15:24.325" v="2023" actId="478"/>
          <ac:picMkLst>
            <pc:docMk/>
            <pc:sldMk cId="2750730212" sldId="433"/>
            <ac:picMk id="24" creationId="{601FEDF3-61A8-24A5-DFBA-6BB7BFFE4B11}"/>
          </ac:picMkLst>
        </pc:picChg>
        <pc:cxnChg chg="mod">
          <ac:chgData name="Giulia Maroncelli" userId="dc9fe2a4-a831-40e5-9263-f2c544c29e3b" providerId="ADAL" clId="{E3DB2F8C-E37F-4C14-9061-20FFFCF9BDF2}" dt="2026-01-28T08:15:48.452" v="2035" actId="14100"/>
          <ac:cxnSpMkLst>
            <pc:docMk/>
            <pc:sldMk cId="2750730212" sldId="433"/>
            <ac:cxnSpMk id="10" creationId="{ABDBACCA-BE91-2F22-3BA4-EA20FD9C6627}"/>
          </ac:cxnSpMkLst>
        </pc:cxnChg>
        <pc:cxnChg chg="mod">
          <ac:chgData name="Giulia Maroncelli" userId="dc9fe2a4-a831-40e5-9263-f2c544c29e3b" providerId="ADAL" clId="{E3DB2F8C-E37F-4C14-9061-20FFFCF9BDF2}" dt="2026-01-28T08:15:43.171" v="2034" actId="14100"/>
          <ac:cxnSpMkLst>
            <pc:docMk/>
            <pc:sldMk cId="2750730212" sldId="433"/>
            <ac:cxnSpMk id="76" creationId="{C2EF1BBC-2BC1-F86E-729E-78785A71127D}"/>
          </ac:cxnSpMkLst>
        </pc:cxnChg>
        <pc:cxnChg chg="mod">
          <ac:chgData name="Giulia Maroncelli" userId="dc9fe2a4-a831-40e5-9263-f2c544c29e3b" providerId="ADAL" clId="{E3DB2F8C-E37F-4C14-9061-20FFFCF9BDF2}" dt="2026-01-28T08:15:39.220" v="2033" actId="1038"/>
          <ac:cxnSpMkLst>
            <pc:docMk/>
            <pc:sldMk cId="2750730212" sldId="433"/>
            <ac:cxnSpMk id="78" creationId="{926C1989-B35F-6C05-6F37-8C0D95DD5C12}"/>
          </ac:cxnSpMkLst>
        </pc:cxnChg>
      </pc:sldChg>
      <pc:sldChg chg="delSp modSp add mod">
        <pc:chgData name="Giulia Maroncelli" userId="dc9fe2a4-a831-40e5-9263-f2c544c29e3b" providerId="ADAL" clId="{E3DB2F8C-E37F-4C14-9061-20FFFCF9BDF2}" dt="2026-01-28T08:16:26.846" v="2054" actId="14100"/>
        <pc:sldMkLst>
          <pc:docMk/>
          <pc:sldMk cId="871884011" sldId="434"/>
        </pc:sldMkLst>
        <pc:spChg chg="del">
          <ac:chgData name="Giulia Maroncelli" userId="dc9fe2a4-a831-40e5-9263-f2c544c29e3b" providerId="ADAL" clId="{E3DB2F8C-E37F-4C14-9061-20FFFCF9BDF2}" dt="2026-01-28T08:16:23.054" v="2051" actId="478"/>
          <ac:spMkLst>
            <pc:docMk/>
            <pc:sldMk cId="871884011" sldId="434"/>
            <ac:spMk id="6" creationId="{835C4096-F80B-A471-E0B4-617A02EFA960}"/>
          </ac:spMkLst>
        </pc:spChg>
        <pc:spChg chg="del">
          <ac:chgData name="Giulia Maroncelli" userId="dc9fe2a4-a831-40e5-9263-f2c544c29e3b" providerId="ADAL" clId="{E3DB2F8C-E37F-4C14-9061-20FFFCF9BDF2}" dt="2026-01-28T08:16:21.889" v="2050" actId="478"/>
          <ac:spMkLst>
            <pc:docMk/>
            <pc:sldMk cId="871884011" sldId="434"/>
            <ac:spMk id="7" creationId="{FB05198B-9585-C047-4CA9-97F0385C7652}"/>
          </ac:spMkLst>
        </pc:spChg>
        <pc:spChg chg="del">
          <ac:chgData name="Giulia Maroncelli" userId="dc9fe2a4-a831-40e5-9263-f2c544c29e3b" providerId="ADAL" clId="{E3DB2F8C-E37F-4C14-9061-20FFFCF9BDF2}" dt="2026-01-28T08:16:24.153" v="2053" actId="478"/>
          <ac:spMkLst>
            <pc:docMk/>
            <pc:sldMk cId="871884011" sldId="434"/>
            <ac:spMk id="9" creationId="{8639F596-A6BB-B440-795A-94E79F929473}"/>
          </ac:spMkLst>
        </pc:spChg>
        <pc:spChg chg="del">
          <ac:chgData name="Giulia Maroncelli" userId="dc9fe2a4-a831-40e5-9263-f2c544c29e3b" providerId="ADAL" clId="{E3DB2F8C-E37F-4C14-9061-20FFFCF9BDF2}" dt="2026-01-28T08:16:23.630" v="2052" actId="478"/>
          <ac:spMkLst>
            <pc:docMk/>
            <pc:sldMk cId="871884011" sldId="434"/>
            <ac:spMk id="12" creationId="{777738EF-852C-452D-E161-52FD3C6D3D5E}"/>
          </ac:spMkLst>
        </pc:spChg>
        <pc:spChg chg="del">
          <ac:chgData name="Giulia Maroncelli" userId="dc9fe2a4-a831-40e5-9263-f2c544c29e3b" providerId="ADAL" clId="{E3DB2F8C-E37F-4C14-9061-20FFFCF9BDF2}" dt="2026-01-28T08:16:04.570" v="2043" actId="478"/>
          <ac:spMkLst>
            <pc:docMk/>
            <pc:sldMk cId="871884011" sldId="434"/>
            <ac:spMk id="13" creationId="{885CF27F-1BF5-41D5-9007-1C8CB1AF2532}"/>
          </ac:spMkLst>
        </pc:spChg>
        <pc:spChg chg="del">
          <ac:chgData name="Giulia Maroncelli" userId="dc9fe2a4-a831-40e5-9263-f2c544c29e3b" providerId="ADAL" clId="{E3DB2F8C-E37F-4C14-9061-20FFFCF9BDF2}" dt="2026-01-28T08:16:05.649" v="2044" actId="478"/>
          <ac:spMkLst>
            <pc:docMk/>
            <pc:sldMk cId="871884011" sldId="434"/>
            <ac:spMk id="19" creationId="{BE00C0C1-00C8-617C-20F7-6F7945EDA7FE}"/>
          </ac:spMkLst>
        </pc:spChg>
        <pc:spChg chg="del">
          <ac:chgData name="Giulia Maroncelli" userId="dc9fe2a4-a831-40e5-9263-f2c544c29e3b" providerId="ADAL" clId="{E3DB2F8C-E37F-4C14-9061-20FFFCF9BDF2}" dt="2026-01-28T08:16:06.790" v="2046" actId="478"/>
          <ac:spMkLst>
            <pc:docMk/>
            <pc:sldMk cId="871884011" sldId="434"/>
            <ac:spMk id="21" creationId="{6D7C2A97-5175-F0ED-1504-D70B6FEBBF4B}"/>
          </ac:spMkLst>
        </pc:spChg>
        <pc:spChg chg="del">
          <ac:chgData name="Giulia Maroncelli" userId="dc9fe2a4-a831-40e5-9263-f2c544c29e3b" providerId="ADAL" clId="{E3DB2F8C-E37F-4C14-9061-20FFFCF9BDF2}" dt="2026-01-28T08:16:06.193" v="2045" actId="478"/>
          <ac:spMkLst>
            <pc:docMk/>
            <pc:sldMk cId="871884011" sldId="434"/>
            <ac:spMk id="22" creationId="{3F9B51E6-BCC6-3AFE-9AC4-21AA7930130A}"/>
          </ac:spMkLst>
        </pc:spChg>
        <pc:cxnChg chg="mod">
          <ac:chgData name="Giulia Maroncelli" userId="dc9fe2a4-a831-40e5-9263-f2c544c29e3b" providerId="ADAL" clId="{E3DB2F8C-E37F-4C14-9061-20FFFCF9BDF2}" dt="2026-01-28T08:16:26.846" v="2054" actId="14100"/>
          <ac:cxnSpMkLst>
            <pc:docMk/>
            <pc:sldMk cId="871884011" sldId="434"/>
            <ac:cxnSpMk id="10" creationId="{A3CB1C79-4B1E-6F7F-547A-F206D23FB952}"/>
          </ac:cxnSpMkLst>
        </pc:cxnChg>
        <pc:cxnChg chg="mod">
          <ac:chgData name="Giulia Maroncelli" userId="dc9fe2a4-a831-40e5-9263-f2c544c29e3b" providerId="ADAL" clId="{E3DB2F8C-E37F-4C14-9061-20FFFCF9BDF2}" dt="2026-01-28T08:16:10.416" v="2047" actId="14100"/>
          <ac:cxnSpMkLst>
            <pc:docMk/>
            <pc:sldMk cId="871884011" sldId="434"/>
            <ac:cxnSpMk id="76" creationId="{1A35C38B-2FAC-8B5E-EDD8-795304908A17}"/>
          </ac:cxnSpMkLst>
        </pc:cxnChg>
        <pc:cxnChg chg="mod">
          <ac:chgData name="Giulia Maroncelli" userId="dc9fe2a4-a831-40e5-9263-f2c544c29e3b" providerId="ADAL" clId="{E3DB2F8C-E37F-4C14-9061-20FFFCF9BDF2}" dt="2026-01-28T08:16:13.391" v="2049" actId="1038"/>
          <ac:cxnSpMkLst>
            <pc:docMk/>
            <pc:sldMk cId="871884011" sldId="434"/>
            <ac:cxnSpMk id="78" creationId="{E3159474-3816-B6A6-374E-A7EC7BFAEE56}"/>
          </ac:cxnSpMkLst>
        </pc:cxnChg>
      </pc:sldChg>
      <pc:sldChg chg="addSp delSp modSp add mod">
        <pc:chgData name="Giulia Maroncelli" userId="dc9fe2a4-a831-40e5-9263-f2c544c29e3b" providerId="ADAL" clId="{E3DB2F8C-E37F-4C14-9061-20FFFCF9BDF2}" dt="2026-01-28T08:19:54.495" v="2070" actId="1076"/>
        <pc:sldMkLst>
          <pc:docMk/>
          <pc:sldMk cId="689765762" sldId="435"/>
        </pc:sldMkLst>
        <pc:spChg chg="del">
          <ac:chgData name="Giulia Maroncelli" userId="dc9fe2a4-a831-40e5-9263-f2c544c29e3b" providerId="ADAL" clId="{E3DB2F8C-E37F-4C14-9061-20FFFCF9BDF2}" dt="2026-01-28T08:17:29.364" v="2059" actId="478"/>
          <ac:spMkLst>
            <pc:docMk/>
            <pc:sldMk cId="689765762" sldId="435"/>
            <ac:spMk id="6" creationId="{73ED0E5E-2E4D-6006-997C-6CB3C060340E}"/>
          </ac:spMkLst>
        </pc:spChg>
        <pc:spChg chg="del">
          <ac:chgData name="Giulia Maroncelli" userId="dc9fe2a4-a831-40e5-9263-f2c544c29e3b" providerId="ADAL" clId="{E3DB2F8C-E37F-4C14-9061-20FFFCF9BDF2}" dt="2026-01-28T08:17:28.291" v="2058" actId="478"/>
          <ac:spMkLst>
            <pc:docMk/>
            <pc:sldMk cId="689765762" sldId="435"/>
            <ac:spMk id="7" creationId="{BFB5638F-4C5A-DEAE-9D2B-4718C03CDC17}"/>
          </ac:spMkLst>
        </pc:spChg>
        <pc:spChg chg="del">
          <ac:chgData name="Giulia Maroncelli" userId="dc9fe2a4-a831-40e5-9263-f2c544c29e3b" providerId="ADAL" clId="{E3DB2F8C-E37F-4C14-9061-20FFFCF9BDF2}" dt="2026-01-28T08:17:31.016" v="2061" actId="478"/>
          <ac:spMkLst>
            <pc:docMk/>
            <pc:sldMk cId="689765762" sldId="435"/>
            <ac:spMk id="9" creationId="{7382CCF0-284C-1900-A830-08BF7FD48963}"/>
          </ac:spMkLst>
        </pc:spChg>
        <pc:spChg chg="del">
          <ac:chgData name="Giulia Maroncelli" userId="dc9fe2a4-a831-40e5-9263-f2c544c29e3b" providerId="ADAL" clId="{E3DB2F8C-E37F-4C14-9061-20FFFCF9BDF2}" dt="2026-01-28T08:17:30.434" v="2060" actId="478"/>
          <ac:spMkLst>
            <pc:docMk/>
            <pc:sldMk cId="689765762" sldId="435"/>
            <ac:spMk id="12" creationId="{3D1DBF80-0092-BE7A-E107-77106B57E315}"/>
          </ac:spMkLst>
        </pc:spChg>
        <pc:picChg chg="add mod">
          <ac:chgData name="Giulia Maroncelli" userId="dc9fe2a4-a831-40e5-9263-f2c544c29e3b" providerId="ADAL" clId="{E3DB2F8C-E37F-4C14-9061-20FFFCF9BDF2}" dt="2026-01-28T08:19:54.495" v="2070" actId="1076"/>
          <ac:picMkLst>
            <pc:docMk/>
            <pc:sldMk cId="689765762" sldId="435"/>
            <ac:picMk id="14" creationId="{81193EAE-F7D2-AB49-BBE0-D5F61F2D19BB}"/>
          </ac:picMkLst>
        </pc:picChg>
        <pc:picChg chg="del">
          <ac:chgData name="Giulia Maroncelli" userId="dc9fe2a4-a831-40e5-9263-f2c544c29e3b" providerId="ADAL" clId="{E3DB2F8C-E37F-4C14-9061-20FFFCF9BDF2}" dt="2026-01-28T08:17:35.618" v="2063" actId="478"/>
          <ac:picMkLst>
            <pc:docMk/>
            <pc:sldMk cId="689765762" sldId="435"/>
            <ac:picMk id="24" creationId="{51C3F038-FC30-C326-4E18-E82671952BAA}"/>
          </ac:picMkLst>
        </pc:picChg>
        <pc:cxnChg chg="mod">
          <ac:chgData name="Giulia Maroncelli" userId="dc9fe2a4-a831-40e5-9263-f2c544c29e3b" providerId="ADAL" clId="{E3DB2F8C-E37F-4C14-9061-20FFFCF9BDF2}" dt="2026-01-28T08:17:34.823" v="2062" actId="14100"/>
          <ac:cxnSpMkLst>
            <pc:docMk/>
            <pc:sldMk cId="689765762" sldId="435"/>
            <ac:cxnSpMk id="10" creationId="{92DE251F-CC8F-075B-4A82-C7F22B388736}"/>
          </ac:cxnSpMkLst>
        </pc:cxnChg>
      </pc:sldChg>
      <pc:sldChg chg="add del">
        <pc:chgData name="Giulia Maroncelli" userId="dc9fe2a4-a831-40e5-9263-f2c544c29e3b" providerId="ADAL" clId="{E3DB2F8C-E37F-4C14-9061-20FFFCF9BDF2}" dt="2026-01-28T08:17:17.591" v="2056" actId="47"/>
        <pc:sldMkLst>
          <pc:docMk/>
          <pc:sldMk cId="3429851816" sldId="436"/>
        </pc:sldMkLst>
      </pc:sldChg>
      <pc:sldChg chg="addSp delSp modSp add mod">
        <pc:chgData name="Giulia Maroncelli" userId="dc9fe2a4-a831-40e5-9263-f2c544c29e3b" providerId="ADAL" clId="{E3DB2F8C-E37F-4C14-9061-20FFFCF9BDF2}" dt="2026-01-28T08:20:18.492" v="2074" actId="1076"/>
        <pc:sldMkLst>
          <pc:docMk/>
          <pc:sldMk cId="94334008" sldId="437"/>
        </pc:sldMkLst>
        <pc:picChg chg="add mod">
          <ac:chgData name="Giulia Maroncelli" userId="dc9fe2a4-a831-40e5-9263-f2c544c29e3b" providerId="ADAL" clId="{E3DB2F8C-E37F-4C14-9061-20FFFCF9BDF2}" dt="2026-01-28T08:20:18.492" v="2074" actId="1076"/>
          <ac:picMkLst>
            <pc:docMk/>
            <pc:sldMk cId="94334008" sldId="437"/>
            <ac:picMk id="8" creationId="{81DEC9EE-92A9-C45B-F384-2D6F55BAEADA}"/>
          </ac:picMkLst>
        </pc:picChg>
        <pc:picChg chg="del">
          <ac:chgData name="Giulia Maroncelli" userId="dc9fe2a4-a831-40e5-9263-f2c544c29e3b" providerId="ADAL" clId="{E3DB2F8C-E37F-4C14-9061-20FFFCF9BDF2}" dt="2026-01-28T08:17:38.717" v="2064" actId="478"/>
          <ac:picMkLst>
            <pc:docMk/>
            <pc:sldMk cId="94334008" sldId="437"/>
            <ac:picMk id="24" creationId="{5373B5F8-C879-F157-B6B4-9CB82061D76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20236-021C-42BD-83A0-EA6E2A170981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Chapter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0BE1A-51FA-4E8A-8BC0-C0282741AAD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054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D1852-A201-4F2A-ACEE-DE4A58C992CE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Chapter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13075-5948-4027-87F0-FBB2D3F291D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417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 descr="intro.jpg">
            <a:extLst>
              <a:ext uri="{FF2B5EF4-FFF2-40B4-BE49-F238E27FC236}">
                <a16:creationId xmlns:a16="http://schemas.microsoft.com/office/drawing/2014/main" id="{A6CAB305-25B3-FF98-5488-47C97698A5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32" y="0"/>
            <a:ext cx="89995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3562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742FA2-26F7-37F7-EFE1-6ACBB0F8E3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56" y="3742178"/>
            <a:ext cx="9144000" cy="868219"/>
          </a:xfrm>
          <a:prstGeom prst="rect">
            <a:avLst/>
          </a:prstGeom>
        </p:spPr>
      </p:pic>
      <p:sp>
        <p:nvSpPr>
          <p:cNvPr id="5" name="Trapezium 4">
            <a:extLst>
              <a:ext uri="{FF2B5EF4-FFF2-40B4-BE49-F238E27FC236}">
                <a16:creationId xmlns:a16="http://schemas.microsoft.com/office/drawing/2014/main" id="{C550F3A6-9967-4670-6FEB-04C3997C14A2}"/>
              </a:ext>
            </a:extLst>
          </p:cNvPr>
          <p:cNvSpPr/>
          <p:nvPr userDrawn="1"/>
        </p:nvSpPr>
        <p:spPr>
          <a:xfrm>
            <a:off x="6433801" y="0"/>
            <a:ext cx="2710199" cy="5195991"/>
          </a:xfrm>
          <a:custGeom>
            <a:avLst/>
            <a:gdLst>
              <a:gd name="connsiteX0" fmla="*/ 0 w 4932040"/>
              <a:gd name="connsiteY0" fmla="*/ 5196192 h 5196192"/>
              <a:gd name="connsiteX1" fmla="*/ 1233010 w 4932040"/>
              <a:gd name="connsiteY1" fmla="*/ 0 h 5196192"/>
              <a:gd name="connsiteX2" fmla="*/ 3699030 w 4932040"/>
              <a:gd name="connsiteY2" fmla="*/ 0 h 5196192"/>
              <a:gd name="connsiteX3" fmla="*/ 4932040 w 4932040"/>
              <a:gd name="connsiteY3" fmla="*/ 5196192 h 5196192"/>
              <a:gd name="connsiteX4" fmla="*/ 0 w 4932040"/>
              <a:gd name="connsiteY4" fmla="*/ 5196192 h 5196192"/>
              <a:gd name="connsiteX0" fmla="*/ 0 w 4932040"/>
              <a:gd name="connsiteY0" fmla="*/ 5196192 h 5196192"/>
              <a:gd name="connsiteX1" fmla="*/ 1233010 w 4932040"/>
              <a:gd name="connsiteY1" fmla="*/ 0 h 5196192"/>
              <a:gd name="connsiteX2" fmla="*/ 2784630 w 4932040"/>
              <a:gd name="connsiteY2" fmla="*/ 11575 h 5196192"/>
              <a:gd name="connsiteX3" fmla="*/ 4932040 w 4932040"/>
              <a:gd name="connsiteY3" fmla="*/ 5196192 h 5196192"/>
              <a:gd name="connsiteX4" fmla="*/ 0 w 4932040"/>
              <a:gd name="connsiteY4" fmla="*/ 5196192 h 5196192"/>
              <a:gd name="connsiteX0" fmla="*/ 0 w 2790724"/>
              <a:gd name="connsiteY0" fmla="*/ 5196192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96192 h 5219342"/>
              <a:gd name="connsiteX0" fmla="*/ 0 w 2790724"/>
              <a:gd name="connsiteY0" fmla="*/ 5196192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96192 h 5219342"/>
              <a:gd name="connsiteX0" fmla="*/ 0 w 2790724"/>
              <a:gd name="connsiteY0" fmla="*/ 5156407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56407 h 5219342"/>
              <a:gd name="connsiteX0" fmla="*/ 0 w 2798943"/>
              <a:gd name="connsiteY0" fmla="*/ 5156407 h 5195470"/>
              <a:gd name="connsiteX1" fmla="*/ 1233010 w 2798943"/>
              <a:gd name="connsiteY1" fmla="*/ 0 h 5195470"/>
              <a:gd name="connsiteX2" fmla="*/ 2784630 w 2798943"/>
              <a:gd name="connsiteY2" fmla="*/ 11575 h 5195470"/>
              <a:gd name="connsiteX3" fmla="*/ 2798943 w 2798943"/>
              <a:gd name="connsiteY3" fmla="*/ 5195470 h 5195470"/>
              <a:gd name="connsiteX4" fmla="*/ 0 w 2798943"/>
              <a:gd name="connsiteY4" fmla="*/ 5156407 h 5195470"/>
              <a:gd name="connsiteX0" fmla="*/ 0 w 2801482"/>
              <a:gd name="connsiteY0" fmla="*/ 5160747 h 5199810"/>
              <a:gd name="connsiteX1" fmla="*/ 1233010 w 2801482"/>
              <a:gd name="connsiteY1" fmla="*/ 4340 h 5199810"/>
              <a:gd name="connsiteX2" fmla="*/ 2801067 w 2801482"/>
              <a:gd name="connsiteY2" fmla="*/ 0 h 5199810"/>
              <a:gd name="connsiteX3" fmla="*/ 2798943 w 2801482"/>
              <a:gd name="connsiteY3" fmla="*/ 5199810 h 5199810"/>
              <a:gd name="connsiteX4" fmla="*/ 0 w 2801482"/>
              <a:gd name="connsiteY4" fmla="*/ 5160747 h 51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1482" h="5199810">
                <a:moveTo>
                  <a:pt x="0" y="5160747"/>
                </a:moveTo>
                <a:lnTo>
                  <a:pt x="1233010" y="4340"/>
                </a:lnTo>
                <a:lnTo>
                  <a:pt x="2801067" y="0"/>
                </a:lnTo>
                <a:cubicBezTo>
                  <a:pt x="2803098" y="1735922"/>
                  <a:pt x="2796912" y="3463888"/>
                  <a:pt x="2798943" y="5199810"/>
                </a:cubicBezTo>
                <a:lnTo>
                  <a:pt x="0" y="51607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A03DA9-557E-E4AA-082C-5B1075A08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63B4B-4410-459F-97AD-D0AEEE9266C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E8BFD9-C7FA-EB2C-77FC-34F7E2E94E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9063" y="1856009"/>
            <a:ext cx="6184737" cy="720080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38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BE"/>
              <a:t>Presentation 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7663E73-06CD-1049-4179-5FF7E0F5BD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9064" y="2576088"/>
            <a:ext cx="6184736" cy="720079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19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BE"/>
              <a:t>Presentation subtitle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C89C1F09-8DAC-C59D-686F-7CBF72656A8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516216" y="4868045"/>
            <a:ext cx="2304256" cy="17013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fontAlgn="b">
              <a:defRPr sz="900"/>
            </a:lvl1pPr>
          </a:lstStyle>
          <a:p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Top secret • Secret • </a:t>
            </a:r>
            <a:r>
              <a:rPr lang="nl-BE" b="1">
                <a:solidFill>
                  <a:schemeClr val="tx2"/>
                </a:solidFill>
                <a:cs typeface="Calibri" panose="020F0502020204030204" pitchFamily="34" charset="0"/>
              </a:rPr>
              <a:t>Internal use only </a:t>
            </a:r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• Public </a:t>
            </a:r>
            <a:endParaRPr lang="en-US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754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ium 4">
            <a:extLst>
              <a:ext uri="{FF2B5EF4-FFF2-40B4-BE49-F238E27FC236}">
                <a16:creationId xmlns:a16="http://schemas.microsoft.com/office/drawing/2014/main" id="{14D70B29-0424-3B0B-B707-0156B2B46D2B}"/>
              </a:ext>
            </a:extLst>
          </p:cNvPr>
          <p:cNvSpPr/>
          <p:nvPr userDrawn="1"/>
        </p:nvSpPr>
        <p:spPr>
          <a:xfrm>
            <a:off x="6436257" y="-4338"/>
            <a:ext cx="2710199" cy="5195991"/>
          </a:xfrm>
          <a:custGeom>
            <a:avLst/>
            <a:gdLst>
              <a:gd name="connsiteX0" fmla="*/ 0 w 4932040"/>
              <a:gd name="connsiteY0" fmla="*/ 5196192 h 5196192"/>
              <a:gd name="connsiteX1" fmla="*/ 1233010 w 4932040"/>
              <a:gd name="connsiteY1" fmla="*/ 0 h 5196192"/>
              <a:gd name="connsiteX2" fmla="*/ 3699030 w 4932040"/>
              <a:gd name="connsiteY2" fmla="*/ 0 h 5196192"/>
              <a:gd name="connsiteX3" fmla="*/ 4932040 w 4932040"/>
              <a:gd name="connsiteY3" fmla="*/ 5196192 h 5196192"/>
              <a:gd name="connsiteX4" fmla="*/ 0 w 4932040"/>
              <a:gd name="connsiteY4" fmla="*/ 5196192 h 5196192"/>
              <a:gd name="connsiteX0" fmla="*/ 0 w 4932040"/>
              <a:gd name="connsiteY0" fmla="*/ 5196192 h 5196192"/>
              <a:gd name="connsiteX1" fmla="*/ 1233010 w 4932040"/>
              <a:gd name="connsiteY1" fmla="*/ 0 h 5196192"/>
              <a:gd name="connsiteX2" fmla="*/ 2784630 w 4932040"/>
              <a:gd name="connsiteY2" fmla="*/ 11575 h 5196192"/>
              <a:gd name="connsiteX3" fmla="*/ 4932040 w 4932040"/>
              <a:gd name="connsiteY3" fmla="*/ 5196192 h 5196192"/>
              <a:gd name="connsiteX4" fmla="*/ 0 w 4932040"/>
              <a:gd name="connsiteY4" fmla="*/ 5196192 h 5196192"/>
              <a:gd name="connsiteX0" fmla="*/ 0 w 2790724"/>
              <a:gd name="connsiteY0" fmla="*/ 5196192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96192 h 5219342"/>
              <a:gd name="connsiteX0" fmla="*/ 0 w 2790724"/>
              <a:gd name="connsiteY0" fmla="*/ 5196192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96192 h 5219342"/>
              <a:gd name="connsiteX0" fmla="*/ 0 w 2790724"/>
              <a:gd name="connsiteY0" fmla="*/ 5156407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56407 h 5219342"/>
              <a:gd name="connsiteX0" fmla="*/ 0 w 2798943"/>
              <a:gd name="connsiteY0" fmla="*/ 5156407 h 5195470"/>
              <a:gd name="connsiteX1" fmla="*/ 1233010 w 2798943"/>
              <a:gd name="connsiteY1" fmla="*/ 0 h 5195470"/>
              <a:gd name="connsiteX2" fmla="*/ 2784630 w 2798943"/>
              <a:gd name="connsiteY2" fmla="*/ 11575 h 5195470"/>
              <a:gd name="connsiteX3" fmla="*/ 2798943 w 2798943"/>
              <a:gd name="connsiteY3" fmla="*/ 5195470 h 5195470"/>
              <a:gd name="connsiteX4" fmla="*/ 0 w 2798943"/>
              <a:gd name="connsiteY4" fmla="*/ 5156407 h 5195470"/>
              <a:gd name="connsiteX0" fmla="*/ 0 w 2801482"/>
              <a:gd name="connsiteY0" fmla="*/ 5160747 h 5199810"/>
              <a:gd name="connsiteX1" fmla="*/ 1233010 w 2801482"/>
              <a:gd name="connsiteY1" fmla="*/ 4340 h 5199810"/>
              <a:gd name="connsiteX2" fmla="*/ 2801067 w 2801482"/>
              <a:gd name="connsiteY2" fmla="*/ 0 h 5199810"/>
              <a:gd name="connsiteX3" fmla="*/ 2798943 w 2801482"/>
              <a:gd name="connsiteY3" fmla="*/ 5199810 h 5199810"/>
              <a:gd name="connsiteX4" fmla="*/ 0 w 2801482"/>
              <a:gd name="connsiteY4" fmla="*/ 5160747 h 51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1482" h="5199810">
                <a:moveTo>
                  <a:pt x="0" y="5160747"/>
                </a:moveTo>
                <a:lnTo>
                  <a:pt x="1233010" y="4340"/>
                </a:lnTo>
                <a:lnTo>
                  <a:pt x="2801067" y="0"/>
                </a:lnTo>
                <a:cubicBezTo>
                  <a:pt x="2803098" y="1735922"/>
                  <a:pt x="2796912" y="3463888"/>
                  <a:pt x="2798943" y="5199810"/>
                </a:cubicBezTo>
                <a:lnTo>
                  <a:pt x="0" y="51607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" name="Tijdelijke aanduiding voor tekst 3">
            <a:extLst>
              <a:ext uri="{FF2B5EF4-FFF2-40B4-BE49-F238E27FC236}">
                <a16:creationId xmlns:a16="http://schemas.microsoft.com/office/drawing/2014/main" id="{3472EE99-D924-9A00-B39D-3A9EB16825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521" y="987574"/>
            <a:ext cx="6184736" cy="3744000"/>
          </a:xfrm>
          <a:prstGeom prst="rect">
            <a:avLst/>
          </a:prstGeom>
          <a:noFill/>
        </p:spPr>
        <p:txBody>
          <a:bodyPr vert="horz" lIns="0" numCol="1" anchor="ctr" anchorCtr="0">
            <a:normAutofit/>
          </a:bodyPr>
          <a:lstStyle>
            <a:lvl1pPr marL="0" indent="0" algn="l">
              <a:buFont typeface="+mj-lt"/>
              <a:buNone/>
              <a:defRPr sz="1800" b="0" i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Font typeface="Arial" panose="020B0604020202020204" pitchFamily="34" charset="0"/>
              <a:buChar char="•"/>
              <a:defRPr sz="18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200150" indent="-285750">
              <a:buFont typeface="System Font Regular"/>
              <a:buChar char="–"/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57350" indent="-285750">
              <a:buFont typeface="System Font Regular"/>
              <a:buChar char="&gt;"/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114550" indent="-285750">
              <a:buFont typeface="Courier New" panose="02070309020205020404" pitchFamily="49" charset="0"/>
              <a:buChar char="o"/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8D3457F3-1A78-F0BF-C325-99002F411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2480" y="4750147"/>
            <a:ext cx="251520" cy="28803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9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6563B4B-4410-459F-97AD-D0AEEE9266C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ext Placeholder 31">
            <a:extLst>
              <a:ext uri="{FF2B5EF4-FFF2-40B4-BE49-F238E27FC236}">
                <a16:creationId xmlns:a16="http://schemas.microsoft.com/office/drawing/2014/main" id="{509EFC87-3FA5-7487-F2C3-9A2CF14E54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1520" y="65638"/>
            <a:ext cx="6184737" cy="598628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200" b="1" i="0" cap="none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Agenda – Click to add text</a:t>
            </a:r>
          </a:p>
        </p:txBody>
      </p:sp>
      <p:sp>
        <p:nvSpPr>
          <p:cNvPr id="9" name="Rectangle 29">
            <a:extLst>
              <a:ext uri="{FF2B5EF4-FFF2-40B4-BE49-F238E27FC236}">
                <a16:creationId xmlns:a16="http://schemas.microsoft.com/office/drawing/2014/main" id="{A5CDB777-5B81-0298-3B8F-381B7A09E5F2}"/>
              </a:ext>
            </a:extLst>
          </p:cNvPr>
          <p:cNvSpPr/>
          <p:nvPr userDrawn="1"/>
        </p:nvSpPr>
        <p:spPr>
          <a:xfrm>
            <a:off x="251520" y="598323"/>
            <a:ext cx="576064" cy="101219"/>
          </a:xfrm>
          <a:custGeom>
            <a:avLst/>
            <a:gdLst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1014462 w 1014462"/>
              <a:gd name="connsiteY2" fmla="*/ 58171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995412 w 1014462"/>
              <a:gd name="connsiteY2" fmla="*/ 54996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995412 w 1102886"/>
              <a:gd name="connsiteY2" fmla="*/ 58092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1047607 w 1102886"/>
              <a:gd name="connsiteY2" fmla="*/ 59189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6366"/>
              <a:gd name="connsiteY0" fmla="*/ 903 h 61267"/>
              <a:gd name="connsiteX1" fmla="*/ 1106366 w 1106366"/>
              <a:gd name="connsiteY1" fmla="*/ 0 h 61267"/>
              <a:gd name="connsiteX2" fmla="*/ 1051087 w 1106366"/>
              <a:gd name="connsiteY2" fmla="*/ 59189 h 61267"/>
              <a:gd name="connsiteX3" fmla="*/ 3480 w 1106366"/>
              <a:gd name="connsiteY3" fmla="*/ 61267 h 61267"/>
              <a:gd name="connsiteX4" fmla="*/ 0 w 1106366"/>
              <a:gd name="connsiteY4" fmla="*/ 903 h 6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366" h="61267">
                <a:moveTo>
                  <a:pt x="0" y="903"/>
                </a:moveTo>
                <a:lnTo>
                  <a:pt x="1106366" y="0"/>
                </a:lnTo>
                <a:lnTo>
                  <a:pt x="1051087" y="59189"/>
                </a:lnTo>
                <a:lnTo>
                  <a:pt x="3480" y="61267"/>
                </a:lnTo>
                <a:lnTo>
                  <a:pt x="0" y="9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9B24B6-3417-0652-9BA9-6B019FF50F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516216" y="4868045"/>
            <a:ext cx="2304256" cy="17013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fontAlgn="b">
              <a:defRPr sz="900"/>
            </a:lvl1pPr>
          </a:lstStyle>
          <a:p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Top secret • Secret • </a:t>
            </a:r>
            <a:r>
              <a:rPr lang="nl-BE" b="1">
                <a:solidFill>
                  <a:schemeClr val="tx2"/>
                </a:solidFill>
                <a:cs typeface="Calibri" panose="020F0502020204030204" pitchFamily="34" charset="0"/>
              </a:rPr>
              <a:t>Internal use only </a:t>
            </a:r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• Public </a:t>
            </a:r>
            <a:endParaRPr lang="en-US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916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apezium 4">
            <a:extLst>
              <a:ext uri="{FF2B5EF4-FFF2-40B4-BE49-F238E27FC236}">
                <a16:creationId xmlns:a16="http://schemas.microsoft.com/office/drawing/2014/main" id="{F9CAFD3F-589F-6F7B-EA4E-BDBB5B5D588F}"/>
              </a:ext>
            </a:extLst>
          </p:cNvPr>
          <p:cNvSpPr/>
          <p:nvPr userDrawn="1"/>
        </p:nvSpPr>
        <p:spPr>
          <a:xfrm>
            <a:off x="6436257" y="-4338"/>
            <a:ext cx="2710199" cy="5195991"/>
          </a:xfrm>
          <a:custGeom>
            <a:avLst/>
            <a:gdLst>
              <a:gd name="connsiteX0" fmla="*/ 0 w 4932040"/>
              <a:gd name="connsiteY0" fmla="*/ 5196192 h 5196192"/>
              <a:gd name="connsiteX1" fmla="*/ 1233010 w 4932040"/>
              <a:gd name="connsiteY1" fmla="*/ 0 h 5196192"/>
              <a:gd name="connsiteX2" fmla="*/ 3699030 w 4932040"/>
              <a:gd name="connsiteY2" fmla="*/ 0 h 5196192"/>
              <a:gd name="connsiteX3" fmla="*/ 4932040 w 4932040"/>
              <a:gd name="connsiteY3" fmla="*/ 5196192 h 5196192"/>
              <a:gd name="connsiteX4" fmla="*/ 0 w 4932040"/>
              <a:gd name="connsiteY4" fmla="*/ 5196192 h 5196192"/>
              <a:gd name="connsiteX0" fmla="*/ 0 w 4932040"/>
              <a:gd name="connsiteY0" fmla="*/ 5196192 h 5196192"/>
              <a:gd name="connsiteX1" fmla="*/ 1233010 w 4932040"/>
              <a:gd name="connsiteY1" fmla="*/ 0 h 5196192"/>
              <a:gd name="connsiteX2" fmla="*/ 2784630 w 4932040"/>
              <a:gd name="connsiteY2" fmla="*/ 11575 h 5196192"/>
              <a:gd name="connsiteX3" fmla="*/ 4932040 w 4932040"/>
              <a:gd name="connsiteY3" fmla="*/ 5196192 h 5196192"/>
              <a:gd name="connsiteX4" fmla="*/ 0 w 4932040"/>
              <a:gd name="connsiteY4" fmla="*/ 5196192 h 5196192"/>
              <a:gd name="connsiteX0" fmla="*/ 0 w 2790724"/>
              <a:gd name="connsiteY0" fmla="*/ 5196192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96192 h 5219342"/>
              <a:gd name="connsiteX0" fmla="*/ 0 w 2790724"/>
              <a:gd name="connsiteY0" fmla="*/ 5196192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96192 h 5219342"/>
              <a:gd name="connsiteX0" fmla="*/ 0 w 2790724"/>
              <a:gd name="connsiteY0" fmla="*/ 5156407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56407 h 5219342"/>
              <a:gd name="connsiteX0" fmla="*/ 0 w 2798943"/>
              <a:gd name="connsiteY0" fmla="*/ 5156407 h 5195470"/>
              <a:gd name="connsiteX1" fmla="*/ 1233010 w 2798943"/>
              <a:gd name="connsiteY1" fmla="*/ 0 h 5195470"/>
              <a:gd name="connsiteX2" fmla="*/ 2784630 w 2798943"/>
              <a:gd name="connsiteY2" fmla="*/ 11575 h 5195470"/>
              <a:gd name="connsiteX3" fmla="*/ 2798943 w 2798943"/>
              <a:gd name="connsiteY3" fmla="*/ 5195470 h 5195470"/>
              <a:gd name="connsiteX4" fmla="*/ 0 w 2798943"/>
              <a:gd name="connsiteY4" fmla="*/ 5156407 h 5195470"/>
              <a:gd name="connsiteX0" fmla="*/ 0 w 2801482"/>
              <a:gd name="connsiteY0" fmla="*/ 5160747 h 5199810"/>
              <a:gd name="connsiteX1" fmla="*/ 1233010 w 2801482"/>
              <a:gd name="connsiteY1" fmla="*/ 4340 h 5199810"/>
              <a:gd name="connsiteX2" fmla="*/ 2801067 w 2801482"/>
              <a:gd name="connsiteY2" fmla="*/ 0 h 5199810"/>
              <a:gd name="connsiteX3" fmla="*/ 2798943 w 2801482"/>
              <a:gd name="connsiteY3" fmla="*/ 5199810 h 5199810"/>
              <a:gd name="connsiteX4" fmla="*/ 0 w 2801482"/>
              <a:gd name="connsiteY4" fmla="*/ 5160747 h 51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1482" h="5199810">
                <a:moveTo>
                  <a:pt x="0" y="5160747"/>
                </a:moveTo>
                <a:lnTo>
                  <a:pt x="1233010" y="4340"/>
                </a:lnTo>
                <a:lnTo>
                  <a:pt x="2801067" y="0"/>
                </a:lnTo>
                <a:cubicBezTo>
                  <a:pt x="2803098" y="1735922"/>
                  <a:pt x="2796912" y="3463888"/>
                  <a:pt x="2798943" y="5199810"/>
                </a:cubicBezTo>
                <a:lnTo>
                  <a:pt x="0" y="51607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881F67FC-FF00-93C4-65B3-E185BC04F0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519" y="1851671"/>
            <a:ext cx="6184737" cy="720080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38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BE"/>
              <a:t>Click to add chapter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A2996C-86D5-A2B0-6390-68D9709669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2480" y="4750147"/>
            <a:ext cx="251520" cy="28803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9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6563B4B-4410-459F-97AD-D0AEEE9266C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291B8932-E854-543B-A22E-C5F5C1B4A1F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516216" y="4868045"/>
            <a:ext cx="2304256" cy="17013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fontAlgn="b">
              <a:defRPr sz="900"/>
            </a:lvl1pPr>
          </a:lstStyle>
          <a:p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Top secret • Secret • </a:t>
            </a:r>
            <a:r>
              <a:rPr lang="nl-BE" b="1">
                <a:solidFill>
                  <a:schemeClr val="tx2"/>
                </a:solidFill>
                <a:cs typeface="Calibri" panose="020F0502020204030204" pitchFamily="34" charset="0"/>
              </a:rPr>
              <a:t>Internal use only </a:t>
            </a:r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• Public </a:t>
            </a:r>
            <a:endParaRPr lang="en-US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BF21BCF-E50B-9170-6AD6-CC1F01298A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2583976"/>
            <a:ext cx="6184736" cy="720080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19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BE"/>
              <a:t>Click to add chapter subtitle</a:t>
            </a:r>
          </a:p>
        </p:txBody>
      </p:sp>
    </p:spTree>
    <p:extLst>
      <p:ext uri="{BB962C8B-B14F-4D97-AF65-F5344CB8AC3E}">
        <p14:creationId xmlns:p14="http://schemas.microsoft.com/office/powerpoint/2010/main" val="126172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43735F-C65F-02D5-8015-7B67E0A915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37840"/>
            <a:ext cx="9144000" cy="868219"/>
          </a:xfrm>
          <a:prstGeom prst="rect">
            <a:avLst/>
          </a:prstGeom>
        </p:spPr>
      </p:pic>
      <p:sp>
        <p:nvSpPr>
          <p:cNvPr id="4" name="Trapezium 4">
            <a:extLst>
              <a:ext uri="{FF2B5EF4-FFF2-40B4-BE49-F238E27FC236}">
                <a16:creationId xmlns:a16="http://schemas.microsoft.com/office/drawing/2014/main" id="{A81B1707-AA08-6511-D26D-8B15A7545D3D}"/>
              </a:ext>
            </a:extLst>
          </p:cNvPr>
          <p:cNvSpPr/>
          <p:nvPr userDrawn="1"/>
        </p:nvSpPr>
        <p:spPr>
          <a:xfrm>
            <a:off x="6436257" y="-4338"/>
            <a:ext cx="2710199" cy="5195991"/>
          </a:xfrm>
          <a:custGeom>
            <a:avLst/>
            <a:gdLst>
              <a:gd name="connsiteX0" fmla="*/ 0 w 4932040"/>
              <a:gd name="connsiteY0" fmla="*/ 5196192 h 5196192"/>
              <a:gd name="connsiteX1" fmla="*/ 1233010 w 4932040"/>
              <a:gd name="connsiteY1" fmla="*/ 0 h 5196192"/>
              <a:gd name="connsiteX2" fmla="*/ 3699030 w 4932040"/>
              <a:gd name="connsiteY2" fmla="*/ 0 h 5196192"/>
              <a:gd name="connsiteX3" fmla="*/ 4932040 w 4932040"/>
              <a:gd name="connsiteY3" fmla="*/ 5196192 h 5196192"/>
              <a:gd name="connsiteX4" fmla="*/ 0 w 4932040"/>
              <a:gd name="connsiteY4" fmla="*/ 5196192 h 5196192"/>
              <a:gd name="connsiteX0" fmla="*/ 0 w 4932040"/>
              <a:gd name="connsiteY0" fmla="*/ 5196192 h 5196192"/>
              <a:gd name="connsiteX1" fmla="*/ 1233010 w 4932040"/>
              <a:gd name="connsiteY1" fmla="*/ 0 h 5196192"/>
              <a:gd name="connsiteX2" fmla="*/ 2784630 w 4932040"/>
              <a:gd name="connsiteY2" fmla="*/ 11575 h 5196192"/>
              <a:gd name="connsiteX3" fmla="*/ 4932040 w 4932040"/>
              <a:gd name="connsiteY3" fmla="*/ 5196192 h 5196192"/>
              <a:gd name="connsiteX4" fmla="*/ 0 w 4932040"/>
              <a:gd name="connsiteY4" fmla="*/ 5196192 h 5196192"/>
              <a:gd name="connsiteX0" fmla="*/ 0 w 2790724"/>
              <a:gd name="connsiteY0" fmla="*/ 5196192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96192 h 5219342"/>
              <a:gd name="connsiteX0" fmla="*/ 0 w 2790724"/>
              <a:gd name="connsiteY0" fmla="*/ 5196192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96192 h 5219342"/>
              <a:gd name="connsiteX0" fmla="*/ 0 w 2790724"/>
              <a:gd name="connsiteY0" fmla="*/ 5156407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56407 h 5219342"/>
              <a:gd name="connsiteX0" fmla="*/ 0 w 2798943"/>
              <a:gd name="connsiteY0" fmla="*/ 5156407 h 5195470"/>
              <a:gd name="connsiteX1" fmla="*/ 1233010 w 2798943"/>
              <a:gd name="connsiteY1" fmla="*/ 0 h 5195470"/>
              <a:gd name="connsiteX2" fmla="*/ 2784630 w 2798943"/>
              <a:gd name="connsiteY2" fmla="*/ 11575 h 5195470"/>
              <a:gd name="connsiteX3" fmla="*/ 2798943 w 2798943"/>
              <a:gd name="connsiteY3" fmla="*/ 5195470 h 5195470"/>
              <a:gd name="connsiteX4" fmla="*/ 0 w 2798943"/>
              <a:gd name="connsiteY4" fmla="*/ 5156407 h 5195470"/>
              <a:gd name="connsiteX0" fmla="*/ 0 w 2801482"/>
              <a:gd name="connsiteY0" fmla="*/ 5160747 h 5199810"/>
              <a:gd name="connsiteX1" fmla="*/ 1233010 w 2801482"/>
              <a:gd name="connsiteY1" fmla="*/ 4340 h 5199810"/>
              <a:gd name="connsiteX2" fmla="*/ 2801067 w 2801482"/>
              <a:gd name="connsiteY2" fmla="*/ 0 h 5199810"/>
              <a:gd name="connsiteX3" fmla="*/ 2798943 w 2801482"/>
              <a:gd name="connsiteY3" fmla="*/ 5199810 h 5199810"/>
              <a:gd name="connsiteX4" fmla="*/ 0 w 2801482"/>
              <a:gd name="connsiteY4" fmla="*/ 5160747 h 51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1482" h="5199810">
                <a:moveTo>
                  <a:pt x="0" y="5160747"/>
                </a:moveTo>
                <a:lnTo>
                  <a:pt x="1233010" y="4340"/>
                </a:lnTo>
                <a:lnTo>
                  <a:pt x="2801067" y="0"/>
                </a:lnTo>
                <a:cubicBezTo>
                  <a:pt x="2803098" y="1735922"/>
                  <a:pt x="2796912" y="3463888"/>
                  <a:pt x="2798943" y="5199810"/>
                </a:cubicBezTo>
                <a:lnTo>
                  <a:pt x="0" y="51607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FC5309-858C-A484-A6AD-F7F35856648D}"/>
              </a:ext>
            </a:extLst>
          </p:cNvPr>
          <p:cNvSpPr txBox="1"/>
          <p:nvPr userDrawn="1"/>
        </p:nvSpPr>
        <p:spPr>
          <a:xfrm>
            <a:off x="179513" y="1856620"/>
            <a:ext cx="39604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38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2885DBCA-26DF-063A-1EB1-56987EC94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2480" y="4750147"/>
            <a:ext cx="251520" cy="28803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9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6563B4B-4410-459F-97AD-D0AEEE9266C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6131F16D-82D8-66D8-1317-BB959B3C42F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516216" y="4868045"/>
            <a:ext cx="2304256" cy="17013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fontAlgn="b">
              <a:defRPr sz="900"/>
            </a:lvl1pPr>
          </a:lstStyle>
          <a:p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Top secret • Secret • </a:t>
            </a:r>
            <a:r>
              <a:rPr lang="nl-BE" b="1">
                <a:solidFill>
                  <a:schemeClr val="tx2"/>
                </a:solidFill>
                <a:cs typeface="Calibri" panose="020F0502020204030204" pitchFamily="34" charset="0"/>
              </a:rPr>
              <a:t>Internal use only </a:t>
            </a:r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• Public </a:t>
            </a:r>
            <a:endParaRPr lang="en-US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520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3E80F1-07C3-693E-DEC3-BBAA722589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63B4B-4410-459F-97AD-D0AEEE9266C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3D863-2784-BDFB-5FBD-37520AD3F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Chapter title • Internal use only</a:t>
            </a:r>
            <a:endParaRPr lang="en-US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31">
            <a:extLst>
              <a:ext uri="{FF2B5EF4-FFF2-40B4-BE49-F238E27FC236}">
                <a16:creationId xmlns:a16="http://schemas.microsoft.com/office/drawing/2014/main" id="{6146C5FB-0B1D-5543-BCF5-B0719102EC3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1520" y="65638"/>
            <a:ext cx="8640960" cy="598628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200" b="1" i="0" cap="none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2BC68704-B601-38BA-4BA7-CB84333F0576}"/>
              </a:ext>
            </a:extLst>
          </p:cNvPr>
          <p:cNvSpPr/>
          <p:nvPr userDrawn="1"/>
        </p:nvSpPr>
        <p:spPr>
          <a:xfrm>
            <a:off x="251520" y="598323"/>
            <a:ext cx="576064" cy="101219"/>
          </a:xfrm>
          <a:custGeom>
            <a:avLst/>
            <a:gdLst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1014462 w 1014462"/>
              <a:gd name="connsiteY2" fmla="*/ 58171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995412 w 1014462"/>
              <a:gd name="connsiteY2" fmla="*/ 54996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995412 w 1102886"/>
              <a:gd name="connsiteY2" fmla="*/ 58092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1047607 w 1102886"/>
              <a:gd name="connsiteY2" fmla="*/ 59189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6366"/>
              <a:gd name="connsiteY0" fmla="*/ 903 h 61267"/>
              <a:gd name="connsiteX1" fmla="*/ 1106366 w 1106366"/>
              <a:gd name="connsiteY1" fmla="*/ 0 h 61267"/>
              <a:gd name="connsiteX2" fmla="*/ 1051087 w 1106366"/>
              <a:gd name="connsiteY2" fmla="*/ 59189 h 61267"/>
              <a:gd name="connsiteX3" fmla="*/ 3480 w 1106366"/>
              <a:gd name="connsiteY3" fmla="*/ 61267 h 61267"/>
              <a:gd name="connsiteX4" fmla="*/ 0 w 1106366"/>
              <a:gd name="connsiteY4" fmla="*/ 903 h 6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366" h="61267">
                <a:moveTo>
                  <a:pt x="0" y="903"/>
                </a:moveTo>
                <a:lnTo>
                  <a:pt x="1106366" y="0"/>
                </a:lnTo>
                <a:lnTo>
                  <a:pt x="1051087" y="59189"/>
                </a:lnTo>
                <a:lnTo>
                  <a:pt x="3480" y="61267"/>
                </a:lnTo>
                <a:lnTo>
                  <a:pt x="0" y="9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61A887CA-FD01-517C-FC6E-E314D0162C5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1520" y="987574"/>
            <a:ext cx="8640960" cy="3721518"/>
          </a:xfrm>
          <a:prstGeom prst="rect">
            <a:avLst/>
          </a:prstGeom>
          <a:noFill/>
        </p:spPr>
        <p:txBody>
          <a:bodyPr vert="horz" lIns="0" anchor="t" anchorCtr="0">
            <a:normAutofit/>
          </a:bodyPr>
          <a:lstStyle>
            <a:lvl1pPr algn="l">
              <a:buNone/>
              <a:defRPr sz="1800" b="0" i="0" cap="none" baseline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200150" indent="-285750">
              <a:buFont typeface="System Font Regular"/>
              <a:buChar char="–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57350" indent="-285750">
              <a:buFont typeface="System Font Regular"/>
              <a:buChar char="&gt;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114550" indent="-285750">
              <a:buFont typeface="Courier New" panose="02070309020205020404" pitchFamily="49" charset="0"/>
              <a:buChar char="o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2514600" indent="-228600">
              <a:buFont typeface="Courier New" panose="02070309020205020404" pitchFamily="49" charset="0"/>
              <a:buChar char="o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</a:lstStyle>
          <a:p>
            <a:r>
              <a:rPr lang="en-US"/>
              <a:t>Click to </a:t>
            </a:r>
            <a:r>
              <a:rPr lang="en-BE"/>
              <a:t>add text or insert graph or image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055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0C6896-3567-DEF4-DD1A-8EF22C6D43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63B4B-4410-459F-97AD-D0AEEE9266C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CCD9BD-5EA0-4BBD-383A-FEBADE0AE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Chapter title • Internal use only</a:t>
            </a:r>
            <a:endParaRPr lang="en-US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31">
            <a:extLst>
              <a:ext uri="{FF2B5EF4-FFF2-40B4-BE49-F238E27FC236}">
                <a16:creationId xmlns:a16="http://schemas.microsoft.com/office/drawing/2014/main" id="{51B370AA-FD15-2951-016E-1A714E91D9D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1520" y="65638"/>
            <a:ext cx="8640960" cy="598628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200" b="1" i="0" cap="none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B75C3F32-A407-9EFD-C0EE-0250C0A39991}"/>
              </a:ext>
            </a:extLst>
          </p:cNvPr>
          <p:cNvSpPr/>
          <p:nvPr userDrawn="1"/>
        </p:nvSpPr>
        <p:spPr>
          <a:xfrm>
            <a:off x="251520" y="598323"/>
            <a:ext cx="576064" cy="101219"/>
          </a:xfrm>
          <a:custGeom>
            <a:avLst/>
            <a:gdLst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1014462 w 1014462"/>
              <a:gd name="connsiteY2" fmla="*/ 58171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995412 w 1014462"/>
              <a:gd name="connsiteY2" fmla="*/ 54996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995412 w 1102886"/>
              <a:gd name="connsiteY2" fmla="*/ 58092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1047607 w 1102886"/>
              <a:gd name="connsiteY2" fmla="*/ 59189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6366"/>
              <a:gd name="connsiteY0" fmla="*/ 903 h 61267"/>
              <a:gd name="connsiteX1" fmla="*/ 1106366 w 1106366"/>
              <a:gd name="connsiteY1" fmla="*/ 0 h 61267"/>
              <a:gd name="connsiteX2" fmla="*/ 1051087 w 1106366"/>
              <a:gd name="connsiteY2" fmla="*/ 59189 h 61267"/>
              <a:gd name="connsiteX3" fmla="*/ 3480 w 1106366"/>
              <a:gd name="connsiteY3" fmla="*/ 61267 h 61267"/>
              <a:gd name="connsiteX4" fmla="*/ 0 w 1106366"/>
              <a:gd name="connsiteY4" fmla="*/ 903 h 6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366" h="61267">
                <a:moveTo>
                  <a:pt x="0" y="903"/>
                </a:moveTo>
                <a:lnTo>
                  <a:pt x="1106366" y="0"/>
                </a:lnTo>
                <a:lnTo>
                  <a:pt x="1051087" y="59189"/>
                </a:lnTo>
                <a:lnTo>
                  <a:pt x="3480" y="61267"/>
                </a:lnTo>
                <a:lnTo>
                  <a:pt x="0" y="9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3A6CAB6B-8617-8581-DE6C-9C6F6B7F8F9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1520" y="987574"/>
            <a:ext cx="8640960" cy="3721518"/>
          </a:xfrm>
          <a:prstGeom prst="rect">
            <a:avLst/>
          </a:prstGeom>
          <a:noFill/>
        </p:spPr>
        <p:txBody>
          <a:bodyPr vert="horz" lIns="0" anchor="t" anchorCtr="0">
            <a:normAutofit/>
          </a:bodyPr>
          <a:lstStyle>
            <a:lvl1pPr algn="l">
              <a:buNone/>
              <a:defRPr sz="1800" b="0" i="0" cap="none" baseline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200150" indent="-285750">
              <a:buFont typeface="System Font Regular"/>
              <a:buChar char="–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57350" indent="-285750">
              <a:buFont typeface="System Font Regular"/>
              <a:buChar char="&gt;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114550" indent="-285750">
              <a:buFont typeface="Courier New" panose="02070309020205020404" pitchFamily="49" charset="0"/>
              <a:buChar char="o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2514600" indent="-228600">
              <a:buFont typeface="Courier New" panose="02070309020205020404" pitchFamily="49" charset="0"/>
              <a:buChar char="o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</a:lstStyle>
          <a:p>
            <a:r>
              <a:rPr lang="en-US"/>
              <a:t>Click to </a:t>
            </a:r>
            <a:r>
              <a:rPr lang="en-BE"/>
              <a:t>add text or insert graph or image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0469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A206429-BC61-E959-606F-71F128FB38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987574"/>
            <a:ext cx="4175520" cy="3718897"/>
          </a:xfrm>
          <a:prstGeom prst="rect">
            <a:avLst/>
          </a:prstGeom>
          <a:noFill/>
        </p:spPr>
        <p:txBody>
          <a:bodyPr vert="horz" lIns="0" anchor="t" anchorCtr="0">
            <a:normAutofit/>
          </a:bodyPr>
          <a:lstStyle>
            <a:lvl1pPr algn="l">
              <a:buNone/>
              <a:defRPr sz="1800" b="0" i="0" cap="none" baseline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200150" indent="-285750">
              <a:buFont typeface="System Font Regular"/>
              <a:buChar char="–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57350" indent="-285750">
              <a:buFont typeface="System Font Regular"/>
              <a:buChar char="&gt;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114550" indent="-285750">
              <a:buFont typeface="Courier New" panose="02070309020205020404" pitchFamily="49" charset="0"/>
              <a:buChar char="o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2514600" indent="-228600">
              <a:buFont typeface="Courier New" panose="02070309020205020404" pitchFamily="49" charset="0"/>
              <a:buChar char="o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</a:lstStyle>
          <a:p>
            <a:r>
              <a:rPr lang="en-US"/>
              <a:t>Click to </a:t>
            </a:r>
            <a:r>
              <a:rPr lang="en-BE"/>
              <a:t>add text or insert graph or image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0F1BCFF-7517-71BA-F25F-F6255231F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2480" y="4750147"/>
            <a:ext cx="251520" cy="28803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9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6563B4B-4410-459F-97AD-D0AEEE9266C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787259EA-9F96-B9B8-86B3-F4CA76B22CE8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>
          <a:xfrm>
            <a:off x="5436096" y="4868045"/>
            <a:ext cx="3384376" cy="17013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fontAlgn="b">
              <a:defRPr sz="900"/>
            </a:lvl1pPr>
          </a:lstStyle>
          <a:p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Chapter title • Internal use only</a:t>
            </a:r>
            <a:endParaRPr lang="en-US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 Placeholder 31">
            <a:extLst>
              <a:ext uri="{FF2B5EF4-FFF2-40B4-BE49-F238E27FC236}">
                <a16:creationId xmlns:a16="http://schemas.microsoft.com/office/drawing/2014/main" id="{BD3ED7BB-4473-42B8-6DD7-3C1F7AD95D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1520" y="65638"/>
            <a:ext cx="8640960" cy="598628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200" b="1" i="0" cap="none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AFC078DB-917F-4AA1-A9AD-39F96537AAF3}"/>
              </a:ext>
            </a:extLst>
          </p:cNvPr>
          <p:cNvSpPr/>
          <p:nvPr userDrawn="1"/>
        </p:nvSpPr>
        <p:spPr>
          <a:xfrm>
            <a:off x="251520" y="598323"/>
            <a:ext cx="576064" cy="101219"/>
          </a:xfrm>
          <a:custGeom>
            <a:avLst/>
            <a:gdLst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1014462 w 1014462"/>
              <a:gd name="connsiteY2" fmla="*/ 58171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995412 w 1014462"/>
              <a:gd name="connsiteY2" fmla="*/ 54996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995412 w 1102886"/>
              <a:gd name="connsiteY2" fmla="*/ 58092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1047607 w 1102886"/>
              <a:gd name="connsiteY2" fmla="*/ 59189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6366"/>
              <a:gd name="connsiteY0" fmla="*/ 903 h 61267"/>
              <a:gd name="connsiteX1" fmla="*/ 1106366 w 1106366"/>
              <a:gd name="connsiteY1" fmla="*/ 0 h 61267"/>
              <a:gd name="connsiteX2" fmla="*/ 1051087 w 1106366"/>
              <a:gd name="connsiteY2" fmla="*/ 59189 h 61267"/>
              <a:gd name="connsiteX3" fmla="*/ 3480 w 1106366"/>
              <a:gd name="connsiteY3" fmla="*/ 61267 h 61267"/>
              <a:gd name="connsiteX4" fmla="*/ 0 w 1106366"/>
              <a:gd name="connsiteY4" fmla="*/ 903 h 6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366" h="61267">
                <a:moveTo>
                  <a:pt x="0" y="903"/>
                </a:moveTo>
                <a:lnTo>
                  <a:pt x="1106366" y="0"/>
                </a:lnTo>
                <a:lnTo>
                  <a:pt x="1051087" y="59189"/>
                </a:lnTo>
                <a:lnTo>
                  <a:pt x="3480" y="61267"/>
                </a:lnTo>
                <a:lnTo>
                  <a:pt x="0" y="9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BF787DE1-08BD-92E2-120F-983BFE13A91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16017" y="987574"/>
            <a:ext cx="4175520" cy="3718897"/>
          </a:xfrm>
          <a:prstGeom prst="rect">
            <a:avLst/>
          </a:prstGeom>
          <a:noFill/>
        </p:spPr>
        <p:txBody>
          <a:bodyPr vert="horz" lIns="0" anchor="t" anchorCtr="0">
            <a:normAutofit/>
          </a:bodyPr>
          <a:lstStyle>
            <a:lvl1pPr algn="l">
              <a:buNone/>
              <a:defRPr sz="1800" b="0" i="0" cap="none" baseline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200150" indent="-285750">
              <a:buFont typeface="System Font Regular"/>
              <a:buChar char="–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57350" indent="-285750">
              <a:buFont typeface="System Font Regular"/>
              <a:buChar char="&gt;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114550" indent="-285750">
              <a:buFont typeface="Courier New" panose="02070309020205020404" pitchFamily="49" charset="0"/>
              <a:buChar char="o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2514600" indent="-228600">
              <a:buFont typeface="Courier New" panose="02070309020205020404" pitchFamily="49" charset="0"/>
              <a:buChar char="o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</a:lstStyle>
          <a:p>
            <a:r>
              <a:rPr lang="en-US"/>
              <a:t>Click to </a:t>
            </a:r>
            <a:r>
              <a:rPr lang="en-BE"/>
              <a:t>add text or insert graph or image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761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4606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2E7770-B347-9AC5-F422-98041CC54BC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861504"/>
            <a:ext cx="815324" cy="170134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1925C80-3672-B207-935E-D224054955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2480" y="4750147"/>
            <a:ext cx="251520" cy="28803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9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6563B4B-4410-459F-97AD-D0AEEE9266C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1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3" r:id="rId2"/>
    <p:sldLayoutId id="2147483661" r:id="rId3"/>
    <p:sldLayoutId id="2147483716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316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018DC1-1D32-31BD-0CD0-A0AF6D665CD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861504"/>
            <a:ext cx="815324" cy="170134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50FC662-99E4-3927-1798-681D6B4F4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2480" y="4750147"/>
            <a:ext cx="251520" cy="28803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9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6563B4B-4410-459F-97AD-D0AEEE9266C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1FAA29EA-8D20-19AB-4ACE-6896A0837E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36096" y="4868045"/>
            <a:ext cx="3384376" cy="17013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fontAlgn="b">
              <a:defRPr sz="900"/>
            </a:lvl1pPr>
          </a:lstStyle>
          <a:p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Chapter title • Internal use only</a:t>
            </a:r>
            <a:endParaRPr lang="en-US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3733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1" r:id="rId2"/>
    <p:sldLayoutId id="2147483704" r:id="rId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343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8205B0-7317-10D1-DFD2-2E36C8E2BA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2801" y="786691"/>
            <a:ext cx="5243599" cy="960466"/>
          </a:xfrm>
        </p:spPr>
        <p:txBody>
          <a:bodyPr/>
          <a:lstStyle/>
          <a:p>
            <a:r>
              <a:rPr lang="it-IT" sz="3200" dirty="0"/>
              <a:t>New </a:t>
            </a:r>
            <a:r>
              <a:rPr lang="it-IT" sz="3200" dirty="0">
                <a:solidFill>
                  <a:srgbClr val="0097E0"/>
                </a:solidFill>
              </a:rPr>
              <a:t>Vertical DX </a:t>
            </a:r>
            <a:r>
              <a:rPr lang="it-IT" sz="3200" dirty="0"/>
              <a:t>AHU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CBC6829-6583-4CA7-0980-BDC10A7F52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801" y="1676482"/>
            <a:ext cx="6184736" cy="720079"/>
          </a:xfrm>
        </p:spPr>
        <p:txBody>
          <a:bodyPr/>
          <a:lstStyle/>
          <a:p>
            <a:r>
              <a:rPr lang="en-US" sz="1800" dirty="0"/>
              <a:t>Smart Design, Maximum Efficiency</a:t>
            </a:r>
            <a:endParaRPr lang="en-BE" sz="1800" b="1" dirty="0"/>
          </a:p>
        </p:txBody>
      </p:sp>
      <p:pic>
        <p:nvPicPr>
          <p:cNvPr id="5" name="Immagine 4" descr="Immagine che contiene condizionatore, Elettrodomestico, elettrodomestico&#10;&#10;Il contenuto generato dall'IA potrebbe non essere corretto.">
            <a:extLst>
              <a:ext uri="{FF2B5EF4-FFF2-40B4-BE49-F238E27FC236}">
                <a16:creationId xmlns:a16="http://schemas.microsoft.com/office/drawing/2014/main" id="{9E7A001D-7119-E3FE-D7B6-129DF354C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584" y="251824"/>
            <a:ext cx="3214155" cy="428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08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80DDC-FB2D-0A94-5E53-1A6F1103E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e 19">
            <a:extLst>
              <a:ext uri="{FF2B5EF4-FFF2-40B4-BE49-F238E27FC236}">
                <a16:creationId xmlns:a16="http://schemas.microsoft.com/office/drawing/2014/main" id="{89B7A305-400E-8554-2C22-79E9C2E4E9A4}"/>
              </a:ext>
            </a:extLst>
          </p:cNvPr>
          <p:cNvSpPr/>
          <p:nvPr/>
        </p:nvSpPr>
        <p:spPr>
          <a:xfrm>
            <a:off x="2560435" y="920644"/>
            <a:ext cx="3549742" cy="3414865"/>
          </a:xfrm>
          <a:prstGeom prst="ellipse">
            <a:avLst/>
          </a:prstGeom>
          <a:noFill/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12E1068-B364-D2FD-EE21-13EF750173D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368" y="0"/>
            <a:ext cx="6184737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2800" dirty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6 good </a:t>
            </a:r>
            <a:r>
              <a:rPr lang="it-IT" sz="2800" dirty="0" err="1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reasons</a:t>
            </a:r>
            <a:r>
              <a:rPr lang="it-IT" sz="2800" dirty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800" dirty="0">
                <a:latin typeface="Calibri"/>
                <a:ea typeface="Calibri"/>
                <a:cs typeface="Calibri"/>
              </a:rPr>
              <a:t>to </a:t>
            </a:r>
            <a:r>
              <a:rPr lang="it-IT" sz="2800" dirty="0" err="1">
                <a:latin typeface="Calibri"/>
                <a:ea typeface="Calibri"/>
                <a:cs typeface="Calibri"/>
              </a:rPr>
              <a:t>choose</a:t>
            </a:r>
            <a:r>
              <a:rPr lang="it-IT" sz="2800" dirty="0">
                <a:latin typeface="Calibri"/>
                <a:ea typeface="Calibri"/>
                <a:cs typeface="Calibri"/>
              </a:rPr>
              <a:t> </a:t>
            </a:r>
            <a:r>
              <a:rPr lang="it-IT" sz="2800" dirty="0" err="1">
                <a:latin typeface="Calibri"/>
                <a:ea typeface="Calibri"/>
                <a:cs typeface="Calibri"/>
              </a:rPr>
              <a:t>it</a:t>
            </a:r>
            <a:endParaRPr lang="en-BE" sz="2800" dirty="0">
              <a:latin typeface="Calibri"/>
              <a:ea typeface="Calibri"/>
              <a:cs typeface="Calibri"/>
            </a:endParaRPr>
          </a:p>
        </p:txBody>
      </p:sp>
      <p:pic>
        <p:nvPicPr>
          <p:cNvPr id="4" name="Immagine 3" descr="Immagine che contiene macchina, computer&#10;&#10;Il contenuto generato dall'IA potrebbe non essere corretto.">
            <a:extLst>
              <a:ext uri="{FF2B5EF4-FFF2-40B4-BE49-F238E27FC236}">
                <a16:creationId xmlns:a16="http://schemas.microsoft.com/office/drawing/2014/main" id="{58797AF0-A367-4D4F-25DC-3214144A8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370" y="1202747"/>
            <a:ext cx="2053504" cy="273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43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2A8F5-2BFF-42E8-1F73-052AFD954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04BA11C7-0E7B-4C8C-C983-DFA4A685C9F3}"/>
              </a:ext>
            </a:extLst>
          </p:cNvPr>
          <p:cNvCxnSpPr>
            <a:cxnSpLocks/>
          </p:cNvCxnSpPr>
          <p:nvPr/>
        </p:nvCxnSpPr>
        <p:spPr>
          <a:xfrm>
            <a:off x="3969327" y="1558266"/>
            <a:ext cx="2338991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66B90D09-2400-D961-C593-3A4BA9360210}"/>
              </a:ext>
            </a:extLst>
          </p:cNvPr>
          <p:cNvSpPr/>
          <p:nvPr/>
        </p:nvSpPr>
        <p:spPr>
          <a:xfrm>
            <a:off x="3076195" y="1324810"/>
            <a:ext cx="3023575" cy="313971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15538050-ACCF-FB17-20DE-E53BE7FA583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368" y="0"/>
            <a:ext cx="6184737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2800" dirty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6 good </a:t>
            </a:r>
            <a:r>
              <a:rPr lang="it-IT" sz="2800" dirty="0" err="1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reasons</a:t>
            </a:r>
            <a:r>
              <a:rPr lang="it-IT" sz="2800" dirty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800" dirty="0">
                <a:latin typeface="Calibri"/>
                <a:ea typeface="Calibri"/>
                <a:cs typeface="Calibri"/>
              </a:rPr>
              <a:t>to </a:t>
            </a:r>
            <a:r>
              <a:rPr lang="it-IT" sz="2800" dirty="0" err="1">
                <a:latin typeface="Calibri"/>
                <a:ea typeface="Calibri"/>
                <a:cs typeface="Calibri"/>
              </a:rPr>
              <a:t>choose</a:t>
            </a:r>
            <a:r>
              <a:rPr lang="it-IT" sz="2800" dirty="0">
                <a:latin typeface="Calibri"/>
                <a:ea typeface="Calibri"/>
                <a:cs typeface="Calibri"/>
              </a:rPr>
              <a:t> </a:t>
            </a:r>
            <a:r>
              <a:rPr lang="it-IT" sz="2800" dirty="0" err="1">
                <a:latin typeface="Calibri"/>
                <a:ea typeface="Calibri"/>
                <a:cs typeface="Calibri"/>
              </a:rPr>
              <a:t>it</a:t>
            </a:r>
            <a:endParaRPr lang="en-BE" sz="2800" dirty="0">
              <a:latin typeface="Calibri"/>
              <a:ea typeface="Calibri"/>
              <a:cs typeface="Calibri"/>
            </a:endParaRP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2BCC3D0C-0BFB-1718-F5EC-FE108DFDABE5}"/>
              </a:ext>
            </a:extLst>
          </p:cNvPr>
          <p:cNvSpPr/>
          <p:nvPr/>
        </p:nvSpPr>
        <p:spPr>
          <a:xfrm>
            <a:off x="6308318" y="1253062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B24918B3-7D42-61AC-97B7-6C07F6E26E66}"/>
              </a:ext>
            </a:extLst>
          </p:cNvPr>
          <p:cNvSpPr/>
          <p:nvPr/>
        </p:nvSpPr>
        <p:spPr>
          <a:xfrm>
            <a:off x="7446700" y="1097329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FE8EB88F-65FE-B0AF-E073-191C0931E303}"/>
              </a:ext>
            </a:extLst>
          </p:cNvPr>
          <p:cNvSpPr txBox="1"/>
          <p:nvPr/>
        </p:nvSpPr>
        <p:spPr>
          <a:xfrm>
            <a:off x="7459754" y="1082659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1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292A7F8-EDF5-6F7F-B6CC-C3C3A818C07C}"/>
              </a:ext>
            </a:extLst>
          </p:cNvPr>
          <p:cNvSpPr txBox="1"/>
          <p:nvPr/>
        </p:nvSpPr>
        <p:spPr>
          <a:xfrm>
            <a:off x="6532505" y="1357232"/>
            <a:ext cx="2083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Smart design for installation flexibility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Immagine 7" descr="Immagine che contiene Elementi grafici, oscurità, nero, design&#10;&#10;Il contenuto generato dall'IA potrebbe non essere corretto.">
            <a:extLst>
              <a:ext uri="{FF2B5EF4-FFF2-40B4-BE49-F238E27FC236}">
                <a16:creationId xmlns:a16="http://schemas.microsoft.com/office/drawing/2014/main" id="{20F1F7BE-610C-46FE-21A6-5CA3046E4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439" y="1623648"/>
            <a:ext cx="2545085" cy="254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65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2C97A-E9CA-DBBD-85BB-60982FF8B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8CFE7CE4-ADDD-B756-7763-8EC6FA6A744E}"/>
              </a:ext>
            </a:extLst>
          </p:cNvPr>
          <p:cNvCxnSpPr>
            <a:cxnSpLocks/>
          </p:cNvCxnSpPr>
          <p:nvPr/>
        </p:nvCxnSpPr>
        <p:spPr>
          <a:xfrm>
            <a:off x="3304309" y="2390580"/>
            <a:ext cx="3013516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8690B8FE-5648-9DB5-CC57-366188204E9C}"/>
              </a:ext>
            </a:extLst>
          </p:cNvPr>
          <p:cNvCxnSpPr>
            <a:cxnSpLocks/>
          </p:cNvCxnSpPr>
          <p:nvPr/>
        </p:nvCxnSpPr>
        <p:spPr>
          <a:xfrm>
            <a:off x="4191000" y="1558266"/>
            <a:ext cx="2117318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1300CB7B-110D-39D2-A21F-F55F9D9691CD}"/>
              </a:ext>
            </a:extLst>
          </p:cNvPr>
          <p:cNvSpPr/>
          <p:nvPr/>
        </p:nvSpPr>
        <p:spPr>
          <a:xfrm>
            <a:off x="3076195" y="1324810"/>
            <a:ext cx="3023575" cy="313971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A5C9805D-3147-707A-3D6D-CDAB087EC32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368" y="0"/>
            <a:ext cx="6184737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2800" dirty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6 good </a:t>
            </a:r>
            <a:r>
              <a:rPr lang="it-IT" sz="2800" dirty="0" err="1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reasons</a:t>
            </a:r>
            <a:r>
              <a:rPr lang="it-IT" sz="2800" dirty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800" dirty="0">
                <a:latin typeface="Calibri"/>
                <a:ea typeface="Calibri"/>
                <a:cs typeface="Calibri"/>
              </a:rPr>
              <a:t>to </a:t>
            </a:r>
            <a:r>
              <a:rPr lang="it-IT" sz="2800" dirty="0" err="1">
                <a:latin typeface="Calibri"/>
                <a:ea typeface="Calibri"/>
                <a:cs typeface="Calibri"/>
              </a:rPr>
              <a:t>choose</a:t>
            </a:r>
            <a:r>
              <a:rPr lang="it-IT" sz="2800" dirty="0">
                <a:latin typeface="Calibri"/>
                <a:ea typeface="Calibri"/>
                <a:cs typeface="Calibri"/>
              </a:rPr>
              <a:t> </a:t>
            </a:r>
            <a:r>
              <a:rPr lang="it-IT" sz="2800" dirty="0" err="1">
                <a:latin typeface="Calibri"/>
                <a:ea typeface="Calibri"/>
                <a:cs typeface="Calibri"/>
              </a:rPr>
              <a:t>it</a:t>
            </a:r>
            <a:endParaRPr lang="en-BE" sz="2800" dirty="0">
              <a:latin typeface="Calibri"/>
              <a:ea typeface="Calibri"/>
              <a:cs typeface="Calibri"/>
            </a:endParaRP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280EAEFF-4095-FB1C-177E-AD46233BCD7A}"/>
              </a:ext>
            </a:extLst>
          </p:cNvPr>
          <p:cNvSpPr/>
          <p:nvPr/>
        </p:nvSpPr>
        <p:spPr>
          <a:xfrm>
            <a:off x="6308318" y="1253062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15CD84E8-066F-CD70-5CE8-F9D2AB73DDA7}"/>
              </a:ext>
            </a:extLst>
          </p:cNvPr>
          <p:cNvSpPr/>
          <p:nvPr/>
        </p:nvSpPr>
        <p:spPr>
          <a:xfrm>
            <a:off x="7446700" y="1097329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1A8A3DDF-90DF-D634-7DF3-8EA90FF13CCE}"/>
              </a:ext>
            </a:extLst>
          </p:cNvPr>
          <p:cNvSpPr txBox="1"/>
          <p:nvPr/>
        </p:nvSpPr>
        <p:spPr>
          <a:xfrm>
            <a:off x="7459754" y="1082659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1</a:t>
            </a:r>
          </a:p>
        </p:txBody>
      </p:sp>
      <p:sp>
        <p:nvSpPr>
          <p:cNvPr id="58" name="Rettangolo con angoli arrotondati 57">
            <a:extLst>
              <a:ext uri="{FF2B5EF4-FFF2-40B4-BE49-F238E27FC236}">
                <a16:creationId xmlns:a16="http://schemas.microsoft.com/office/drawing/2014/main" id="{1662F57A-770F-1B40-F59B-C0F96A7E02E9}"/>
              </a:ext>
            </a:extLst>
          </p:cNvPr>
          <p:cNvSpPr/>
          <p:nvPr/>
        </p:nvSpPr>
        <p:spPr>
          <a:xfrm>
            <a:off x="6308318" y="2069223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39776253-0C47-67ED-952E-4A9AD4B13D89}"/>
              </a:ext>
            </a:extLst>
          </p:cNvPr>
          <p:cNvSpPr/>
          <p:nvPr/>
        </p:nvSpPr>
        <p:spPr>
          <a:xfrm>
            <a:off x="7446700" y="1913490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53A8B5AE-3642-F60D-C60E-B677326EC1A2}"/>
              </a:ext>
            </a:extLst>
          </p:cNvPr>
          <p:cNvSpPr txBox="1"/>
          <p:nvPr/>
        </p:nvSpPr>
        <p:spPr>
          <a:xfrm>
            <a:off x="7459754" y="189882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2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E42218A-F8A6-46A7-A168-D2C32F821AEB}"/>
              </a:ext>
            </a:extLst>
          </p:cNvPr>
          <p:cNvSpPr txBox="1"/>
          <p:nvPr/>
        </p:nvSpPr>
        <p:spPr>
          <a:xfrm>
            <a:off x="6532505" y="1357232"/>
            <a:ext cx="2083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Smart design for installation flexibility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8F8B029-156D-A965-38C4-F5B553FD2A9C}"/>
              </a:ext>
            </a:extLst>
          </p:cNvPr>
          <p:cNvSpPr txBox="1"/>
          <p:nvPr/>
        </p:nvSpPr>
        <p:spPr>
          <a:xfrm>
            <a:off x="6210936" y="2149637"/>
            <a:ext cx="279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Integrated DX solution for high energy efficiency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4" name="Immagine 13" descr="Immagine che contiene schermata, Elementi grafici, Carattere, design&#10;&#10;Il contenuto generato dall'IA potrebbe non essere corretto.">
            <a:extLst>
              <a:ext uri="{FF2B5EF4-FFF2-40B4-BE49-F238E27FC236}">
                <a16:creationId xmlns:a16="http://schemas.microsoft.com/office/drawing/2014/main" id="{E5186D4E-8163-F732-2B54-35EA20DC6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439" y="1623648"/>
            <a:ext cx="2545085" cy="254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83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0383E-F401-29B6-7A6A-8255DB406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926C1989-B35F-6C05-6F37-8C0D95DD5C12}"/>
              </a:ext>
            </a:extLst>
          </p:cNvPr>
          <p:cNvCxnSpPr>
            <a:cxnSpLocks/>
          </p:cNvCxnSpPr>
          <p:nvPr/>
        </p:nvCxnSpPr>
        <p:spPr>
          <a:xfrm>
            <a:off x="3927763" y="3222106"/>
            <a:ext cx="2383424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C2EF1BBC-2BC1-F86E-729E-78785A71127D}"/>
              </a:ext>
            </a:extLst>
          </p:cNvPr>
          <p:cNvCxnSpPr>
            <a:cxnSpLocks/>
          </p:cNvCxnSpPr>
          <p:nvPr/>
        </p:nvCxnSpPr>
        <p:spPr>
          <a:xfrm>
            <a:off x="3408218" y="2390580"/>
            <a:ext cx="2909607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ABDBACCA-BE91-2F22-3BA4-EA20FD9C6627}"/>
              </a:ext>
            </a:extLst>
          </p:cNvPr>
          <p:cNvCxnSpPr>
            <a:cxnSpLocks/>
          </p:cNvCxnSpPr>
          <p:nvPr/>
        </p:nvCxnSpPr>
        <p:spPr>
          <a:xfrm>
            <a:off x="3927763" y="1558266"/>
            <a:ext cx="2380555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B70BFBEC-4AC2-4826-44FF-00136BBD2908}"/>
              </a:ext>
            </a:extLst>
          </p:cNvPr>
          <p:cNvSpPr/>
          <p:nvPr/>
        </p:nvSpPr>
        <p:spPr>
          <a:xfrm>
            <a:off x="3076195" y="1324810"/>
            <a:ext cx="3023575" cy="313971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4BDA5B7F-7D03-FC2D-AF40-1A23516F752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368" y="0"/>
            <a:ext cx="6184737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2800" dirty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6 good </a:t>
            </a:r>
            <a:r>
              <a:rPr lang="it-IT" sz="2800" dirty="0" err="1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reasons</a:t>
            </a:r>
            <a:r>
              <a:rPr lang="it-IT" sz="2800" dirty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800" dirty="0">
                <a:latin typeface="Calibri"/>
                <a:ea typeface="Calibri"/>
                <a:cs typeface="Calibri"/>
              </a:rPr>
              <a:t>to </a:t>
            </a:r>
            <a:r>
              <a:rPr lang="it-IT" sz="2800" dirty="0" err="1">
                <a:latin typeface="Calibri"/>
                <a:ea typeface="Calibri"/>
                <a:cs typeface="Calibri"/>
              </a:rPr>
              <a:t>choose</a:t>
            </a:r>
            <a:r>
              <a:rPr lang="it-IT" sz="2800" dirty="0">
                <a:latin typeface="Calibri"/>
                <a:ea typeface="Calibri"/>
                <a:cs typeface="Calibri"/>
              </a:rPr>
              <a:t> </a:t>
            </a:r>
            <a:r>
              <a:rPr lang="it-IT" sz="2800" dirty="0" err="1">
                <a:latin typeface="Calibri"/>
                <a:ea typeface="Calibri"/>
                <a:cs typeface="Calibri"/>
              </a:rPr>
              <a:t>it</a:t>
            </a:r>
            <a:endParaRPr lang="en-BE" sz="2800" dirty="0">
              <a:latin typeface="Calibri"/>
              <a:ea typeface="Calibri"/>
              <a:cs typeface="Calibri"/>
            </a:endParaRP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A95EC834-7FEA-66EB-4853-27A52432B658}"/>
              </a:ext>
            </a:extLst>
          </p:cNvPr>
          <p:cNvSpPr/>
          <p:nvPr/>
        </p:nvSpPr>
        <p:spPr>
          <a:xfrm>
            <a:off x="6308318" y="1253062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9219A349-0D9B-0652-19D8-402B895C6C5C}"/>
              </a:ext>
            </a:extLst>
          </p:cNvPr>
          <p:cNvSpPr/>
          <p:nvPr/>
        </p:nvSpPr>
        <p:spPr>
          <a:xfrm>
            <a:off x="7446700" y="1097329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1737E959-4F4F-4C7D-7E84-4F623B628234}"/>
              </a:ext>
            </a:extLst>
          </p:cNvPr>
          <p:cNvSpPr txBox="1"/>
          <p:nvPr/>
        </p:nvSpPr>
        <p:spPr>
          <a:xfrm>
            <a:off x="7459754" y="1082659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1</a:t>
            </a:r>
          </a:p>
        </p:txBody>
      </p:sp>
      <p:sp>
        <p:nvSpPr>
          <p:cNvPr id="58" name="Rettangolo con angoli arrotondati 57">
            <a:extLst>
              <a:ext uri="{FF2B5EF4-FFF2-40B4-BE49-F238E27FC236}">
                <a16:creationId xmlns:a16="http://schemas.microsoft.com/office/drawing/2014/main" id="{27797DEE-0DDC-04C7-9F35-6693C756E9DB}"/>
              </a:ext>
            </a:extLst>
          </p:cNvPr>
          <p:cNvSpPr/>
          <p:nvPr/>
        </p:nvSpPr>
        <p:spPr>
          <a:xfrm>
            <a:off x="6308318" y="2069223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A56F1328-5D08-BCE5-2D59-F82143B2EF29}"/>
              </a:ext>
            </a:extLst>
          </p:cNvPr>
          <p:cNvSpPr/>
          <p:nvPr/>
        </p:nvSpPr>
        <p:spPr>
          <a:xfrm>
            <a:off x="7446700" y="1913490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549CE8A2-95E9-119C-6213-C40CCA8D7D7A}"/>
              </a:ext>
            </a:extLst>
          </p:cNvPr>
          <p:cNvSpPr txBox="1"/>
          <p:nvPr/>
        </p:nvSpPr>
        <p:spPr>
          <a:xfrm>
            <a:off x="7459754" y="189882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2</a:t>
            </a:r>
          </a:p>
        </p:txBody>
      </p:sp>
      <p:sp>
        <p:nvSpPr>
          <p:cNvPr id="64" name="Rettangolo con angoli arrotondati 63">
            <a:extLst>
              <a:ext uri="{FF2B5EF4-FFF2-40B4-BE49-F238E27FC236}">
                <a16:creationId xmlns:a16="http://schemas.microsoft.com/office/drawing/2014/main" id="{2B7CB4BF-D5B9-2CB2-4EAF-97FBDE3D03B3}"/>
              </a:ext>
            </a:extLst>
          </p:cNvPr>
          <p:cNvSpPr/>
          <p:nvPr/>
        </p:nvSpPr>
        <p:spPr>
          <a:xfrm>
            <a:off x="6317828" y="2894667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65" name="Ovale 64">
            <a:extLst>
              <a:ext uri="{FF2B5EF4-FFF2-40B4-BE49-F238E27FC236}">
                <a16:creationId xmlns:a16="http://schemas.microsoft.com/office/drawing/2014/main" id="{CD9AFCF5-3793-8D90-68F2-E95967D205A2}"/>
              </a:ext>
            </a:extLst>
          </p:cNvPr>
          <p:cNvSpPr/>
          <p:nvPr/>
        </p:nvSpPr>
        <p:spPr>
          <a:xfrm>
            <a:off x="7456210" y="2738934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96B34FE2-0373-E07A-96A3-7AA6DAE63CD7}"/>
              </a:ext>
            </a:extLst>
          </p:cNvPr>
          <p:cNvSpPr txBox="1"/>
          <p:nvPr/>
        </p:nvSpPr>
        <p:spPr>
          <a:xfrm>
            <a:off x="7469264" y="2724264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3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46643BE-A093-C64A-3212-0CA97642FF09}"/>
              </a:ext>
            </a:extLst>
          </p:cNvPr>
          <p:cNvSpPr txBox="1"/>
          <p:nvPr/>
        </p:nvSpPr>
        <p:spPr>
          <a:xfrm>
            <a:off x="6532505" y="1357232"/>
            <a:ext cx="2083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Smart design for installation flexibility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F34F655-3BB9-3EB9-81C4-43813D615905}"/>
              </a:ext>
            </a:extLst>
          </p:cNvPr>
          <p:cNvSpPr txBox="1"/>
          <p:nvPr/>
        </p:nvSpPr>
        <p:spPr>
          <a:xfrm>
            <a:off x="6210936" y="2149637"/>
            <a:ext cx="279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Integrated DX solution for high energy efficiency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369FA50-186A-3969-B81C-E492DA900992}"/>
              </a:ext>
            </a:extLst>
          </p:cNvPr>
          <p:cNvSpPr txBox="1"/>
          <p:nvPr/>
        </p:nvSpPr>
        <p:spPr>
          <a:xfrm>
            <a:off x="6597562" y="2979475"/>
            <a:ext cx="2181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tx2"/>
                </a:solidFill>
                <a:latin typeface="+mj-lt"/>
              </a:rPr>
              <a:t>Optimised</a:t>
            </a:r>
            <a:r>
              <a:rPr lang="en-US" sz="1400" b="1" dirty="0">
                <a:solidFill>
                  <a:schemeClr val="tx2"/>
                </a:solidFill>
                <a:latin typeface="+mj-lt"/>
              </a:rPr>
              <a:t> performance across all seasons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5" name="Immagine 14" descr="Immagine che contiene schermata, oscurità&#10;&#10;Il contenuto generato dall'IA potrebbe non essere corretto.">
            <a:extLst>
              <a:ext uri="{FF2B5EF4-FFF2-40B4-BE49-F238E27FC236}">
                <a16:creationId xmlns:a16="http://schemas.microsoft.com/office/drawing/2014/main" id="{8B94C4F7-C7A6-CBBD-9B6C-6B68BB31A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981" y="1519312"/>
            <a:ext cx="2542037" cy="254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30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B6D21-59C2-9306-B1C5-FAF43EE08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E3159474-3816-B6A6-374E-A7EC7BFAEE56}"/>
              </a:ext>
            </a:extLst>
          </p:cNvPr>
          <p:cNvCxnSpPr>
            <a:cxnSpLocks/>
          </p:cNvCxnSpPr>
          <p:nvPr/>
        </p:nvCxnSpPr>
        <p:spPr>
          <a:xfrm>
            <a:off x="2886087" y="3203675"/>
            <a:ext cx="3425100" cy="18431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1A35C38B-2FAC-8B5E-EDD8-795304908A17}"/>
              </a:ext>
            </a:extLst>
          </p:cNvPr>
          <p:cNvCxnSpPr>
            <a:cxnSpLocks/>
          </p:cNvCxnSpPr>
          <p:nvPr/>
        </p:nvCxnSpPr>
        <p:spPr>
          <a:xfrm>
            <a:off x="3283527" y="2390580"/>
            <a:ext cx="3034298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A3CB1C79-4B1E-6F7F-547A-F206D23FB952}"/>
              </a:ext>
            </a:extLst>
          </p:cNvPr>
          <p:cNvCxnSpPr>
            <a:cxnSpLocks/>
          </p:cNvCxnSpPr>
          <p:nvPr/>
        </p:nvCxnSpPr>
        <p:spPr>
          <a:xfrm>
            <a:off x="4287982" y="1558266"/>
            <a:ext cx="2020336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FA62A256-696D-07A1-9372-F589E9F3A76E}"/>
              </a:ext>
            </a:extLst>
          </p:cNvPr>
          <p:cNvSpPr/>
          <p:nvPr/>
        </p:nvSpPr>
        <p:spPr>
          <a:xfrm>
            <a:off x="3076195" y="1324810"/>
            <a:ext cx="3023575" cy="313971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29DE6122-FD88-6E3C-2AE5-FE02B82B57C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368" y="0"/>
            <a:ext cx="6184737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2800" dirty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6 good </a:t>
            </a:r>
            <a:r>
              <a:rPr lang="it-IT" sz="2800" dirty="0" err="1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reasons</a:t>
            </a:r>
            <a:r>
              <a:rPr lang="it-IT" sz="2800" dirty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800" dirty="0">
                <a:latin typeface="Calibri"/>
                <a:ea typeface="Calibri"/>
                <a:cs typeface="Calibri"/>
              </a:rPr>
              <a:t>to </a:t>
            </a:r>
            <a:r>
              <a:rPr lang="it-IT" sz="2800" dirty="0" err="1">
                <a:latin typeface="Calibri"/>
                <a:ea typeface="Calibri"/>
                <a:cs typeface="Calibri"/>
              </a:rPr>
              <a:t>choose</a:t>
            </a:r>
            <a:r>
              <a:rPr lang="it-IT" sz="2800" dirty="0">
                <a:latin typeface="Calibri"/>
                <a:ea typeface="Calibri"/>
                <a:cs typeface="Calibri"/>
              </a:rPr>
              <a:t> </a:t>
            </a:r>
            <a:r>
              <a:rPr lang="it-IT" sz="2800" dirty="0" err="1">
                <a:latin typeface="Calibri"/>
                <a:ea typeface="Calibri"/>
                <a:cs typeface="Calibri"/>
              </a:rPr>
              <a:t>it</a:t>
            </a:r>
            <a:endParaRPr lang="en-BE" sz="2800" dirty="0">
              <a:latin typeface="Calibri"/>
              <a:ea typeface="Calibri"/>
              <a:cs typeface="Calibri"/>
            </a:endParaRPr>
          </a:p>
        </p:txBody>
      </p:sp>
      <p:sp>
        <p:nvSpPr>
          <p:cNvPr id="38" name="Rettangolo con angoli arrotondati 37">
            <a:extLst>
              <a:ext uri="{FF2B5EF4-FFF2-40B4-BE49-F238E27FC236}">
                <a16:creationId xmlns:a16="http://schemas.microsoft.com/office/drawing/2014/main" id="{DA532C63-1A84-E749-8B52-C265DDABF6CF}"/>
              </a:ext>
            </a:extLst>
          </p:cNvPr>
          <p:cNvSpPr/>
          <p:nvPr/>
        </p:nvSpPr>
        <p:spPr>
          <a:xfrm>
            <a:off x="279891" y="2900028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39" name="Ovale 38">
            <a:extLst>
              <a:ext uri="{FF2B5EF4-FFF2-40B4-BE49-F238E27FC236}">
                <a16:creationId xmlns:a16="http://schemas.microsoft.com/office/drawing/2014/main" id="{D3AF19F9-520C-46D3-FACE-F3A991EEB223}"/>
              </a:ext>
            </a:extLst>
          </p:cNvPr>
          <p:cNvSpPr/>
          <p:nvPr/>
        </p:nvSpPr>
        <p:spPr>
          <a:xfrm>
            <a:off x="1418273" y="2744295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4E2D3EDC-804D-DEE0-1CE0-12EEDB029104}"/>
              </a:ext>
            </a:extLst>
          </p:cNvPr>
          <p:cNvSpPr txBox="1"/>
          <p:nvPr/>
        </p:nvSpPr>
        <p:spPr>
          <a:xfrm>
            <a:off x="1431327" y="2729625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4</a:t>
            </a: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1F50DC37-2DF1-889F-6E46-182D2ABF76A9}"/>
              </a:ext>
            </a:extLst>
          </p:cNvPr>
          <p:cNvSpPr/>
          <p:nvPr/>
        </p:nvSpPr>
        <p:spPr>
          <a:xfrm>
            <a:off x="6308318" y="1253062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F73A9CF3-B70C-F498-8EB9-260E463ABE0C}"/>
              </a:ext>
            </a:extLst>
          </p:cNvPr>
          <p:cNvSpPr/>
          <p:nvPr/>
        </p:nvSpPr>
        <p:spPr>
          <a:xfrm>
            <a:off x="7446700" y="1097329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B1277A0D-F86C-7A6B-B5DB-51EE7763539E}"/>
              </a:ext>
            </a:extLst>
          </p:cNvPr>
          <p:cNvSpPr txBox="1"/>
          <p:nvPr/>
        </p:nvSpPr>
        <p:spPr>
          <a:xfrm>
            <a:off x="7459754" y="1082659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1</a:t>
            </a:r>
          </a:p>
        </p:txBody>
      </p:sp>
      <p:sp>
        <p:nvSpPr>
          <p:cNvPr id="58" name="Rettangolo con angoli arrotondati 57">
            <a:extLst>
              <a:ext uri="{FF2B5EF4-FFF2-40B4-BE49-F238E27FC236}">
                <a16:creationId xmlns:a16="http://schemas.microsoft.com/office/drawing/2014/main" id="{1655A0E6-7195-F852-B3FB-A451F10CF879}"/>
              </a:ext>
            </a:extLst>
          </p:cNvPr>
          <p:cNvSpPr/>
          <p:nvPr/>
        </p:nvSpPr>
        <p:spPr>
          <a:xfrm>
            <a:off x="6308318" y="2069223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7243B6EC-523E-CB0A-60B4-8273F9ADFD11}"/>
              </a:ext>
            </a:extLst>
          </p:cNvPr>
          <p:cNvSpPr/>
          <p:nvPr/>
        </p:nvSpPr>
        <p:spPr>
          <a:xfrm>
            <a:off x="7446700" y="1913490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4FBB598D-4AB4-078B-02BB-911FD6D9E334}"/>
              </a:ext>
            </a:extLst>
          </p:cNvPr>
          <p:cNvSpPr txBox="1"/>
          <p:nvPr/>
        </p:nvSpPr>
        <p:spPr>
          <a:xfrm>
            <a:off x="7459754" y="189882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2</a:t>
            </a:r>
          </a:p>
        </p:txBody>
      </p:sp>
      <p:sp>
        <p:nvSpPr>
          <p:cNvPr id="64" name="Rettangolo con angoli arrotondati 63">
            <a:extLst>
              <a:ext uri="{FF2B5EF4-FFF2-40B4-BE49-F238E27FC236}">
                <a16:creationId xmlns:a16="http://schemas.microsoft.com/office/drawing/2014/main" id="{A6C4CC4A-0B05-66F6-856E-0EE6C23D70E1}"/>
              </a:ext>
            </a:extLst>
          </p:cNvPr>
          <p:cNvSpPr/>
          <p:nvPr/>
        </p:nvSpPr>
        <p:spPr>
          <a:xfrm>
            <a:off x="6317828" y="2894667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65" name="Ovale 64">
            <a:extLst>
              <a:ext uri="{FF2B5EF4-FFF2-40B4-BE49-F238E27FC236}">
                <a16:creationId xmlns:a16="http://schemas.microsoft.com/office/drawing/2014/main" id="{E129C08E-3F05-30F3-C158-786BA2889D3C}"/>
              </a:ext>
            </a:extLst>
          </p:cNvPr>
          <p:cNvSpPr/>
          <p:nvPr/>
        </p:nvSpPr>
        <p:spPr>
          <a:xfrm>
            <a:off x="7456210" y="2738934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A4D40D81-980C-27B4-7984-4572D16B1F2B}"/>
              </a:ext>
            </a:extLst>
          </p:cNvPr>
          <p:cNvSpPr txBox="1"/>
          <p:nvPr/>
        </p:nvSpPr>
        <p:spPr>
          <a:xfrm>
            <a:off x="7469264" y="2724264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3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806FFB8-36C5-4766-1AA6-E75012E003B9}"/>
              </a:ext>
            </a:extLst>
          </p:cNvPr>
          <p:cNvSpPr txBox="1"/>
          <p:nvPr/>
        </p:nvSpPr>
        <p:spPr>
          <a:xfrm>
            <a:off x="6532505" y="1357232"/>
            <a:ext cx="2083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Smart design for installation flexibility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E91D34D-EB69-174B-D6EF-9D9E0AAFDDA3}"/>
              </a:ext>
            </a:extLst>
          </p:cNvPr>
          <p:cNvSpPr txBox="1"/>
          <p:nvPr/>
        </p:nvSpPr>
        <p:spPr>
          <a:xfrm>
            <a:off x="6210936" y="2149637"/>
            <a:ext cx="279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Integrated DX solution for high energy efficiency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FA8B3F3-3777-86FE-3DFB-E4A4025A7E6E}"/>
              </a:ext>
            </a:extLst>
          </p:cNvPr>
          <p:cNvSpPr txBox="1"/>
          <p:nvPr/>
        </p:nvSpPr>
        <p:spPr>
          <a:xfrm>
            <a:off x="6597562" y="2979475"/>
            <a:ext cx="2181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tx2"/>
                </a:solidFill>
                <a:latin typeface="+mj-lt"/>
              </a:rPr>
              <a:t>Optimised</a:t>
            </a:r>
            <a:r>
              <a:rPr lang="en-US" sz="1400" b="1" dirty="0">
                <a:solidFill>
                  <a:schemeClr val="tx2"/>
                </a:solidFill>
                <a:latin typeface="+mj-lt"/>
              </a:rPr>
              <a:t> performance across all seasons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DEC335D-E059-8830-CAFE-2B9B7F7D1794}"/>
              </a:ext>
            </a:extLst>
          </p:cNvPr>
          <p:cNvSpPr txBox="1"/>
          <p:nvPr/>
        </p:nvSpPr>
        <p:spPr>
          <a:xfrm>
            <a:off x="475589" y="2967268"/>
            <a:ext cx="2200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Advanced control and scalable connectivity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4" name="Immagine 23" descr="Immagine che contiene schermata, linea, Elementi grafici, design&#10;&#10;Il contenuto generato dall'IA potrebbe non essere corretto.">
            <a:extLst>
              <a:ext uri="{FF2B5EF4-FFF2-40B4-BE49-F238E27FC236}">
                <a16:creationId xmlns:a16="http://schemas.microsoft.com/office/drawing/2014/main" id="{0E41A3F5-D6BB-0FC4-1405-A3DE750B9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256" y="1607133"/>
            <a:ext cx="2542037" cy="254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84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CA0EB-23A0-7416-8C36-412ED7917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A11D00D2-698A-03CA-BD25-81480E6F690F}"/>
              </a:ext>
            </a:extLst>
          </p:cNvPr>
          <p:cNvCxnSpPr>
            <a:cxnSpLocks/>
          </p:cNvCxnSpPr>
          <p:nvPr/>
        </p:nvCxnSpPr>
        <p:spPr>
          <a:xfrm>
            <a:off x="2872233" y="3203675"/>
            <a:ext cx="3425100" cy="18431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50BC9A82-EA6E-C0AC-8254-8840556B2EFF}"/>
              </a:ext>
            </a:extLst>
          </p:cNvPr>
          <p:cNvCxnSpPr>
            <a:cxnSpLocks/>
          </p:cNvCxnSpPr>
          <p:nvPr/>
        </p:nvCxnSpPr>
        <p:spPr>
          <a:xfrm>
            <a:off x="2859450" y="2377609"/>
            <a:ext cx="3458375" cy="12971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92DE251F-CC8F-075B-4A82-C7F22B388736}"/>
              </a:ext>
            </a:extLst>
          </p:cNvPr>
          <p:cNvCxnSpPr>
            <a:cxnSpLocks/>
          </p:cNvCxnSpPr>
          <p:nvPr/>
        </p:nvCxnSpPr>
        <p:spPr>
          <a:xfrm>
            <a:off x="4163291" y="1558266"/>
            <a:ext cx="2145027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A4CF78B5-3E0D-C0B4-206E-56FD31B4EB65}"/>
              </a:ext>
            </a:extLst>
          </p:cNvPr>
          <p:cNvSpPr/>
          <p:nvPr/>
        </p:nvSpPr>
        <p:spPr>
          <a:xfrm>
            <a:off x="3076195" y="1324810"/>
            <a:ext cx="3023575" cy="313971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F3A13769-3354-982A-ED62-A1C61EBD6C2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368" y="0"/>
            <a:ext cx="6184737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2800" dirty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6 good </a:t>
            </a:r>
            <a:r>
              <a:rPr lang="it-IT" sz="2800" dirty="0" err="1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reasons</a:t>
            </a:r>
            <a:r>
              <a:rPr lang="it-IT" sz="2800" dirty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800" dirty="0">
                <a:latin typeface="Calibri"/>
                <a:ea typeface="Calibri"/>
                <a:cs typeface="Calibri"/>
              </a:rPr>
              <a:t>to </a:t>
            </a:r>
            <a:r>
              <a:rPr lang="it-IT" sz="2800" dirty="0" err="1">
                <a:latin typeface="Calibri"/>
                <a:ea typeface="Calibri"/>
                <a:cs typeface="Calibri"/>
              </a:rPr>
              <a:t>choose</a:t>
            </a:r>
            <a:r>
              <a:rPr lang="it-IT" sz="2800" dirty="0">
                <a:latin typeface="Calibri"/>
                <a:ea typeface="Calibri"/>
                <a:cs typeface="Calibri"/>
              </a:rPr>
              <a:t> </a:t>
            </a:r>
            <a:r>
              <a:rPr lang="it-IT" sz="2800" dirty="0" err="1">
                <a:latin typeface="Calibri"/>
                <a:ea typeface="Calibri"/>
                <a:cs typeface="Calibri"/>
              </a:rPr>
              <a:t>it</a:t>
            </a:r>
            <a:endParaRPr lang="en-BE" sz="2800" dirty="0">
              <a:latin typeface="Calibri"/>
              <a:ea typeface="Calibri"/>
              <a:cs typeface="Calibri"/>
            </a:endParaRP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96F53270-4350-12B0-26F0-485DCD58604E}"/>
              </a:ext>
            </a:extLst>
          </p:cNvPr>
          <p:cNvSpPr/>
          <p:nvPr/>
        </p:nvSpPr>
        <p:spPr>
          <a:xfrm>
            <a:off x="279891" y="2084612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312D43A7-1836-7C29-34EB-416D071238E4}"/>
              </a:ext>
            </a:extLst>
          </p:cNvPr>
          <p:cNvSpPr/>
          <p:nvPr/>
        </p:nvSpPr>
        <p:spPr>
          <a:xfrm>
            <a:off x="1418273" y="1928879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A6DF0C5-EDAC-15B4-ADD9-54AD83EC9B56}"/>
              </a:ext>
            </a:extLst>
          </p:cNvPr>
          <p:cNvSpPr txBox="1"/>
          <p:nvPr/>
        </p:nvSpPr>
        <p:spPr>
          <a:xfrm>
            <a:off x="1431327" y="1914209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5</a:t>
            </a:r>
          </a:p>
        </p:txBody>
      </p:sp>
      <p:sp>
        <p:nvSpPr>
          <p:cNvPr id="38" name="Rettangolo con angoli arrotondati 37">
            <a:extLst>
              <a:ext uri="{FF2B5EF4-FFF2-40B4-BE49-F238E27FC236}">
                <a16:creationId xmlns:a16="http://schemas.microsoft.com/office/drawing/2014/main" id="{3AE6B44C-CB39-3123-E729-2A0D440CDAD3}"/>
              </a:ext>
            </a:extLst>
          </p:cNvPr>
          <p:cNvSpPr/>
          <p:nvPr/>
        </p:nvSpPr>
        <p:spPr>
          <a:xfrm>
            <a:off x="279891" y="2900028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39" name="Ovale 38">
            <a:extLst>
              <a:ext uri="{FF2B5EF4-FFF2-40B4-BE49-F238E27FC236}">
                <a16:creationId xmlns:a16="http://schemas.microsoft.com/office/drawing/2014/main" id="{4DF00BBF-42E3-9384-79D2-94498F912F95}"/>
              </a:ext>
            </a:extLst>
          </p:cNvPr>
          <p:cNvSpPr/>
          <p:nvPr/>
        </p:nvSpPr>
        <p:spPr>
          <a:xfrm>
            <a:off x="1418273" y="2744295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49D89A88-4EC0-2624-C5E3-027EFB74F4E4}"/>
              </a:ext>
            </a:extLst>
          </p:cNvPr>
          <p:cNvSpPr txBox="1"/>
          <p:nvPr/>
        </p:nvSpPr>
        <p:spPr>
          <a:xfrm>
            <a:off x="1431327" y="2729625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4</a:t>
            </a: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9007E1CF-9EDF-B74D-8002-C8E7927D0C87}"/>
              </a:ext>
            </a:extLst>
          </p:cNvPr>
          <p:cNvSpPr/>
          <p:nvPr/>
        </p:nvSpPr>
        <p:spPr>
          <a:xfrm>
            <a:off x="6308318" y="1253062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1FDC7CE3-692A-D851-F44C-91BBD63A417A}"/>
              </a:ext>
            </a:extLst>
          </p:cNvPr>
          <p:cNvSpPr/>
          <p:nvPr/>
        </p:nvSpPr>
        <p:spPr>
          <a:xfrm>
            <a:off x="7446700" y="1097329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11B9062D-04EA-4DED-5CD0-25046ADD53C6}"/>
              </a:ext>
            </a:extLst>
          </p:cNvPr>
          <p:cNvSpPr txBox="1"/>
          <p:nvPr/>
        </p:nvSpPr>
        <p:spPr>
          <a:xfrm>
            <a:off x="7459754" y="1082659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1</a:t>
            </a:r>
          </a:p>
        </p:txBody>
      </p:sp>
      <p:sp>
        <p:nvSpPr>
          <p:cNvPr id="58" name="Rettangolo con angoli arrotondati 57">
            <a:extLst>
              <a:ext uri="{FF2B5EF4-FFF2-40B4-BE49-F238E27FC236}">
                <a16:creationId xmlns:a16="http://schemas.microsoft.com/office/drawing/2014/main" id="{7DC3D454-76C5-37FB-A43D-D9D05D67A1C8}"/>
              </a:ext>
            </a:extLst>
          </p:cNvPr>
          <p:cNvSpPr/>
          <p:nvPr/>
        </p:nvSpPr>
        <p:spPr>
          <a:xfrm>
            <a:off x="6308318" y="2069223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5D9FB35F-3381-108C-494E-8BB44755B26D}"/>
              </a:ext>
            </a:extLst>
          </p:cNvPr>
          <p:cNvSpPr/>
          <p:nvPr/>
        </p:nvSpPr>
        <p:spPr>
          <a:xfrm>
            <a:off x="7446700" y="1913490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904A2644-EAA8-9BFE-BD31-15F59DD0D3BE}"/>
              </a:ext>
            </a:extLst>
          </p:cNvPr>
          <p:cNvSpPr txBox="1"/>
          <p:nvPr/>
        </p:nvSpPr>
        <p:spPr>
          <a:xfrm>
            <a:off x="7459754" y="189882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2</a:t>
            </a:r>
          </a:p>
        </p:txBody>
      </p:sp>
      <p:sp>
        <p:nvSpPr>
          <p:cNvPr id="64" name="Rettangolo con angoli arrotondati 63">
            <a:extLst>
              <a:ext uri="{FF2B5EF4-FFF2-40B4-BE49-F238E27FC236}">
                <a16:creationId xmlns:a16="http://schemas.microsoft.com/office/drawing/2014/main" id="{ED519279-05A0-D10C-25B2-F7E65FA5AB0C}"/>
              </a:ext>
            </a:extLst>
          </p:cNvPr>
          <p:cNvSpPr/>
          <p:nvPr/>
        </p:nvSpPr>
        <p:spPr>
          <a:xfrm>
            <a:off x="6317828" y="2894667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65" name="Ovale 64">
            <a:extLst>
              <a:ext uri="{FF2B5EF4-FFF2-40B4-BE49-F238E27FC236}">
                <a16:creationId xmlns:a16="http://schemas.microsoft.com/office/drawing/2014/main" id="{4E393ED2-FA09-6959-2ED7-8A11E7CC9CFD}"/>
              </a:ext>
            </a:extLst>
          </p:cNvPr>
          <p:cNvSpPr/>
          <p:nvPr/>
        </p:nvSpPr>
        <p:spPr>
          <a:xfrm>
            <a:off x="7456210" y="2738934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4D316C47-5456-1BC2-F9CB-E239CF56F81D}"/>
              </a:ext>
            </a:extLst>
          </p:cNvPr>
          <p:cNvSpPr txBox="1"/>
          <p:nvPr/>
        </p:nvSpPr>
        <p:spPr>
          <a:xfrm>
            <a:off x="7469264" y="2724264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3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632C2FC-CA96-F510-8260-E2BCFC274301}"/>
              </a:ext>
            </a:extLst>
          </p:cNvPr>
          <p:cNvSpPr txBox="1"/>
          <p:nvPr/>
        </p:nvSpPr>
        <p:spPr>
          <a:xfrm>
            <a:off x="6532505" y="1357232"/>
            <a:ext cx="2083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Smart design for installation flexibility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967755B-E228-81D8-02E2-FDFFFA8BCF13}"/>
              </a:ext>
            </a:extLst>
          </p:cNvPr>
          <p:cNvSpPr txBox="1"/>
          <p:nvPr/>
        </p:nvSpPr>
        <p:spPr>
          <a:xfrm>
            <a:off x="6210936" y="2149637"/>
            <a:ext cx="279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Integrated DX solution for high energy efficiency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2101B45-BFD0-ECA7-64F1-514861E7425C}"/>
              </a:ext>
            </a:extLst>
          </p:cNvPr>
          <p:cNvSpPr txBox="1"/>
          <p:nvPr/>
        </p:nvSpPr>
        <p:spPr>
          <a:xfrm>
            <a:off x="6597562" y="2979475"/>
            <a:ext cx="2181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tx2"/>
                </a:solidFill>
                <a:latin typeface="+mj-lt"/>
              </a:rPr>
              <a:t>Optimised</a:t>
            </a:r>
            <a:r>
              <a:rPr lang="en-US" sz="1400" b="1" dirty="0">
                <a:solidFill>
                  <a:schemeClr val="tx2"/>
                </a:solidFill>
                <a:latin typeface="+mj-lt"/>
              </a:rPr>
              <a:t> performance across all seasons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3FCE4D0-D34E-A020-3A5D-4A8F4FB81A99}"/>
              </a:ext>
            </a:extLst>
          </p:cNvPr>
          <p:cNvSpPr txBox="1"/>
          <p:nvPr/>
        </p:nvSpPr>
        <p:spPr>
          <a:xfrm>
            <a:off x="475589" y="2967268"/>
            <a:ext cx="2200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Advanced control and scalable connectivity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A04D001-D113-5938-E89C-50AB30B0CF81}"/>
              </a:ext>
            </a:extLst>
          </p:cNvPr>
          <p:cNvSpPr txBox="1"/>
          <p:nvPr/>
        </p:nvSpPr>
        <p:spPr>
          <a:xfrm>
            <a:off x="163966" y="2171059"/>
            <a:ext cx="279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Reduced carbon footprint and retrofit readiness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4" name="Immagine 13" descr="Immagine che contiene Elementi grafici, arte&#10;&#10;Il contenuto generato dall'IA potrebbe non essere corretto.">
            <a:extLst>
              <a:ext uri="{FF2B5EF4-FFF2-40B4-BE49-F238E27FC236}">
                <a16:creationId xmlns:a16="http://schemas.microsoft.com/office/drawing/2014/main" id="{81193EAE-F7D2-AB49-BBE0-D5F61F2D1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955" y="1607133"/>
            <a:ext cx="2545085" cy="254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65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5DFF4-11F7-A941-1C61-6324B1A85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F1BE7455-A296-EAEB-D28D-F1000C8E1058}"/>
              </a:ext>
            </a:extLst>
          </p:cNvPr>
          <p:cNvCxnSpPr>
            <a:cxnSpLocks/>
          </p:cNvCxnSpPr>
          <p:nvPr/>
        </p:nvCxnSpPr>
        <p:spPr>
          <a:xfrm>
            <a:off x="2872233" y="3203675"/>
            <a:ext cx="3425100" cy="18431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8DAE103C-C086-725D-4311-4777FFAC1214}"/>
              </a:ext>
            </a:extLst>
          </p:cNvPr>
          <p:cNvCxnSpPr>
            <a:cxnSpLocks/>
          </p:cNvCxnSpPr>
          <p:nvPr/>
        </p:nvCxnSpPr>
        <p:spPr>
          <a:xfrm>
            <a:off x="2859450" y="2377609"/>
            <a:ext cx="3458375" cy="12971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54398303-037A-BFAD-358D-0A59B850079A}"/>
              </a:ext>
            </a:extLst>
          </p:cNvPr>
          <p:cNvCxnSpPr>
            <a:cxnSpLocks/>
          </p:cNvCxnSpPr>
          <p:nvPr/>
        </p:nvCxnSpPr>
        <p:spPr>
          <a:xfrm>
            <a:off x="2883218" y="1539835"/>
            <a:ext cx="3425100" cy="18431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DB8CDB6A-3B2F-B662-78FF-52413FF80BDE}"/>
              </a:ext>
            </a:extLst>
          </p:cNvPr>
          <p:cNvSpPr/>
          <p:nvPr/>
        </p:nvSpPr>
        <p:spPr>
          <a:xfrm>
            <a:off x="3076195" y="1324810"/>
            <a:ext cx="3023575" cy="313971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0796FE0E-75BB-E81B-851B-E4D0BE7C4D5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368" y="0"/>
            <a:ext cx="6184737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2800" dirty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6 good </a:t>
            </a:r>
            <a:r>
              <a:rPr lang="it-IT" sz="2800" dirty="0" err="1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reasons</a:t>
            </a:r>
            <a:r>
              <a:rPr lang="it-IT" sz="2800" dirty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800" dirty="0">
                <a:latin typeface="Calibri"/>
                <a:ea typeface="Calibri"/>
                <a:cs typeface="Calibri"/>
              </a:rPr>
              <a:t>to </a:t>
            </a:r>
            <a:r>
              <a:rPr lang="it-IT" sz="2800" dirty="0" err="1">
                <a:latin typeface="Calibri"/>
                <a:ea typeface="Calibri"/>
                <a:cs typeface="Calibri"/>
              </a:rPr>
              <a:t>choose</a:t>
            </a:r>
            <a:r>
              <a:rPr lang="it-IT" sz="2800" dirty="0">
                <a:latin typeface="Calibri"/>
                <a:ea typeface="Calibri"/>
                <a:cs typeface="Calibri"/>
              </a:rPr>
              <a:t> </a:t>
            </a:r>
            <a:r>
              <a:rPr lang="it-IT" sz="2800" dirty="0" err="1">
                <a:latin typeface="Calibri"/>
                <a:ea typeface="Calibri"/>
                <a:cs typeface="Calibri"/>
              </a:rPr>
              <a:t>it</a:t>
            </a:r>
            <a:endParaRPr lang="en-BE" sz="2800" dirty="0">
              <a:latin typeface="Calibri"/>
              <a:ea typeface="Calibri"/>
              <a:cs typeface="Calibri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A8018C0-C015-8960-F061-BE0972BE4397}"/>
              </a:ext>
            </a:extLst>
          </p:cNvPr>
          <p:cNvSpPr txBox="1"/>
          <p:nvPr/>
        </p:nvSpPr>
        <p:spPr>
          <a:xfrm>
            <a:off x="183093" y="1423990"/>
            <a:ext cx="2796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Plug &amp; play installation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0B2CB867-480B-87D6-4EB1-D2E198DB30D2}"/>
              </a:ext>
            </a:extLst>
          </p:cNvPr>
          <p:cNvSpPr/>
          <p:nvPr/>
        </p:nvSpPr>
        <p:spPr>
          <a:xfrm>
            <a:off x="279891" y="1252553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CEA81AA8-144C-3F44-E0F9-5D0220C72FA0}"/>
              </a:ext>
            </a:extLst>
          </p:cNvPr>
          <p:cNvSpPr/>
          <p:nvPr/>
        </p:nvSpPr>
        <p:spPr>
          <a:xfrm>
            <a:off x="1418273" y="1096820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2033A0A-7154-864F-0228-A755BB8EB5B0}"/>
              </a:ext>
            </a:extLst>
          </p:cNvPr>
          <p:cNvSpPr txBox="1"/>
          <p:nvPr/>
        </p:nvSpPr>
        <p:spPr>
          <a:xfrm>
            <a:off x="1431327" y="108215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6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B2F6E6CC-A070-32D6-F8CF-2F485F5076DC}"/>
              </a:ext>
            </a:extLst>
          </p:cNvPr>
          <p:cNvSpPr/>
          <p:nvPr/>
        </p:nvSpPr>
        <p:spPr>
          <a:xfrm>
            <a:off x="279891" y="2084612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4ABFE142-AE4C-55DF-AA02-4E532B64AF7C}"/>
              </a:ext>
            </a:extLst>
          </p:cNvPr>
          <p:cNvSpPr/>
          <p:nvPr/>
        </p:nvSpPr>
        <p:spPr>
          <a:xfrm>
            <a:off x="1418273" y="1928879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92E83EC-336E-3461-02EA-355BFCF364CE}"/>
              </a:ext>
            </a:extLst>
          </p:cNvPr>
          <p:cNvSpPr txBox="1"/>
          <p:nvPr/>
        </p:nvSpPr>
        <p:spPr>
          <a:xfrm>
            <a:off x="1431327" y="1914209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5</a:t>
            </a:r>
          </a:p>
        </p:txBody>
      </p:sp>
      <p:sp>
        <p:nvSpPr>
          <p:cNvPr id="38" name="Rettangolo con angoli arrotondati 37">
            <a:extLst>
              <a:ext uri="{FF2B5EF4-FFF2-40B4-BE49-F238E27FC236}">
                <a16:creationId xmlns:a16="http://schemas.microsoft.com/office/drawing/2014/main" id="{04EEFBA0-A0CE-1FAC-29FE-9404162FBB8B}"/>
              </a:ext>
            </a:extLst>
          </p:cNvPr>
          <p:cNvSpPr/>
          <p:nvPr/>
        </p:nvSpPr>
        <p:spPr>
          <a:xfrm>
            <a:off x="279891" y="2900028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39" name="Ovale 38">
            <a:extLst>
              <a:ext uri="{FF2B5EF4-FFF2-40B4-BE49-F238E27FC236}">
                <a16:creationId xmlns:a16="http://schemas.microsoft.com/office/drawing/2014/main" id="{B1CEBE8E-3AC4-4757-C4FE-C1BE447EE662}"/>
              </a:ext>
            </a:extLst>
          </p:cNvPr>
          <p:cNvSpPr/>
          <p:nvPr/>
        </p:nvSpPr>
        <p:spPr>
          <a:xfrm>
            <a:off x="1418273" y="2744295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7EC2F7DC-B576-52D2-7F6A-BBBA74B5545A}"/>
              </a:ext>
            </a:extLst>
          </p:cNvPr>
          <p:cNvSpPr txBox="1"/>
          <p:nvPr/>
        </p:nvSpPr>
        <p:spPr>
          <a:xfrm>
            <a:off x="1431327" y="2729625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4</a:t>
            </a: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B05CB91B-1814-1E94-B07A-8CCDAFB28EFB}"/>
              </a:ext>
            </a:extLst>
          </p:cNvPr>
          <p:cNvSpPr/>
          <p:nvPr/>
        </p:nvSpPr>
        <p:spPr>
          <a:xfrm>
            <a:off x="6308318" y="1253062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EE16CFD8-AB2A-0346-0606-6E46DDACB9BC}"/>
              </a:ext>
            </a:extLst>
          </p:cNvPr>
          <p:cNvSpPr/>
          <p:nvPr/>
        </p:nvSpPr>
        <p:spPr>
          <a:xfrm>
            <a:off x="7446700" y="1097329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A7C9ED54-05A7-D803-51DD-6DDDA7F3B096}"/>
              </a:ext>
            </a:extLst>
          </p:cNvPr>
          <p:cNvSpPr txBox="1"/>
          <p:nvPr/>
        </p:nvSpPr>
        <p:spPr>
          <a:xfrm>
            <a:off x="7459754" y="1082659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1</a:t>
            </a:r>
          </a:p>
        </p:txBody>
      </p:sp>
      <p:sp>
        <p:nvSpPr>
          <p:cNvPr id="58" name="Rettangolo con angoli arrotondati 57">
            <a:extLst>
              <a:ext uri="{FF2B5EF4-FFF2-40B4-BE49-F238E27FC236}">
                <a16:creationId xmlns:a16="http://schemas.microsoft.com/office/drawing/2014/main" id="{BCEE3D73-825C-1501-A251-CAA50A97D91F}"/>
              </a:ext>
            </a:extLst>
          </p:cNvPr>
          <p:cNvSpPr/>
          <p:nvPr/>
        </p:nvSpPr>
        <p:spPr>
          <a:xfrm>
            <a:off x="6308318" y="2069223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73C3317C-CE0F-04A7-5A0D-399150DB1C3E}"/>
              </a:ext>
            </a:extLst>
          </p:cNvPr>
          <p:cNvSpPr/>
          <p:nvPr/>
        </p:nvSpPr>
        <p:spPr>
          <a:xfrm>
            <a:off x="7446700" y="1913490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CB0C1E1C-95EE-B017-9C87-92530727624D}"/>
              </a:ext>
            </a:extLst>
          </p:cNvPr>
          <p:cNvSpPr txBox="1"/>
          <p:nvPr/>
        </p:nvSpPr>
        <p:spPr>
          <a:xfrm>
            <a:off x="7459754" y="189882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2</a:t>
            </a:r>
          </a:p>
        </p:txBody>
      </p:sp>
      <p:sp>
        <p:nvSpPr>
          <p:cNvPr id="64" name="Rettangolo con angoli arrotondati 63">
            <a:extLst>
              <a:ext uri="{FF2B5EF4-FFF2-40B4-BE49-F238E27FC236}">
                <a16:creationId xmlns:a16="http://schemas.microsoft.com/office/drawing/2014/main" id="{DC829426-396E-E7D8-2169-B42008868CDB}"/>
              </a:ext>
            </a:extLst>
          </p:cNvPr>
          <p:cNvSpPr/>
          <p:nvPr/>
        </p:nvSpPr>
        <p:spPr>
          <a:xfrm>
            <a:off x="6317828" y="2894667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65" name="Ovale 64">
            <a:extLst>
              <a:ext uri="{FF2B5EF4-FFF2-40B4-BE49-F238E27FC236}">
                <a16:creationId xmlns:a16="http://schemas.microsoft.com/office/drawing/2014/main" id="{DF3FF6DB-0D9F-BCFA-FF36-66253A9FE6B4}"/>
              </a:ext>
            </a:extLst>
          </p:cNvPr>
          <p:cNvSpPr/>
          <p:nvPr/>
        </p:nvSpPr>
        <p:spPr>
          <a:xfrm>
            <a:off x="7456210" y="2738934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A8E613DB-E376-FAF8-0879-5FCFF47C236D}"/>
              </a:ext>
            </a:extLst>
          </p:cNvPr>
          <p:cNvSpPr txBox="1"/>
          <p:nvPr/>
        </p:nvSpPr>
        <p:spPr>
          <a:xfrm>
            <a:off x="7469264" y="2724264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3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0124174-B207-A02F-D360-932A3C1FB007}"/>
              </a:ext>
            </a:extLst>
          </p:cNvPr>
          <p:cNvSpPr txBox="1"/>
          <p:nvPr/>
        </p:nvSpPr>
        <p:spPr>
          <a:xfrm>
            <a:off x="6532505" y="1357232"/>
            <a:ext cx="2083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Smart design for installation flexibility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31BCDB6-AA78-57A6-3072-6300724992CE}"/>
              </a:ext>
            </a:extLst>
          </p:cNvPr>
          <p:cNvSpPr txBox="1"/>
          <p:nvPr/>
        </p:nvSpPr>
        <p:spPr>
          <a:xfrm>
            <a:off x="6210936" y="2149637"/>
            <a:ext cx="279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Integrated DX solution for high energy efficiency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7EDAD35-8384-4E2A-6DC7-2F6BBD52B7AA}"/>
              </a:ext>
            </a:extLst>
          </p:cNvPr>
          <p:cNvSpPr txBox="1"/>
          <p:nvPr/>
        </p:nvSpPr>
        <p:spPr>
          <a:xfrm>
            <a:off x="6597562" y="2979475"/>
            <a:ext cx="2181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tx2"/>
                </a:solidFill>
                <a:latin typeface="+mj-lt"/>
              </a:rPr>
              <a:t>Optimised</a:t>
            </a:r>
            <a:r>
              <a:rPr lang="en-US" sz="1400" b="1" dirty="0">
                <a:solidFill>
                  <a:schemeClr val="tx2"/>
                </a:solidFill>
                <a:latin typeface="+mj-lt"/>
              </a:rPr>
              <a:t> performance across all seasons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D55D9B7-A0B8-B0F8-6142-F36BEF8CBC67}"/>
              </a:ext>
            </a:extLst>
          </p:cNvPr>
          <p:cNvSpPr txBox="1"/>
          <p:nvPr/>
        </p:nvSpPr>
        <p:spPr>
          <a:xfrm>
            <a:off x="475589" y="2967268"/>
            <a:ext cx="2200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Advanced control and scalable connectivity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BBF3F9B-0813-0CE8-90FF-44D480762FDA}"/>
              </a:ext>
            </a:extLst>
          </p:cNvPr>
          <p:cNvSpPr txBox="1"/>
          <p:nvPr/>
        </p:nvSpPr>
        <p:spPr>
          <a:xfrm>
            <a:off x="163966" y="2171059"/>
            <a:ext cx="279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Reduced carbon footprint and retrofit readiness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Immagine 7" descr="Immagine che contiene Elementi grafici, design, arte&#10;&#10;Il contenuto generato dall'IA potrebbe non essere corretto.">
            <a:extLst>
              <a:ext uri="{FF2B5EF4-FFF2-40B4-BE49-F238E27FC236}">
                <a16:creationId xmlns:a16="http://schemas.microsoft.com/office/drawing/2014/main" id="{81DEC9EE-92A9-C45B-F384-2D6F55BAE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428" y="1467915"/>
            <a:ext cx="2545085" cy="254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4008"/>
      </p:ext>
    </p:extLst>
  </p:cSld>
  <p:clrMapOvr>
    <a:masterClrMapping/>
  </p:clrMapOvr>
</p:sld>
</file>

<file path=ppt/theme/theme1.xml><?xml version="1.0" encoding="utf-8"?>
<a:theme xmlns:a="http://schemas.openxmlformats.org/drawingml/2006/main" name="Start">
  <a:themeElements>
    <a:clrScheme name="DAIKIN may18">
      <a:dk1>
        <a:srgbClr val="FFFFFF"/>
      </a:dk1>
      <a:lt1>
        <a:srgbClr val="0097E0"/>
      </a:lt1>
      <a:dk2>
        <a:srgbClr val="000000"/>
      </a:dk2>
      <a:lt2>
        <a:srgbClr val="3C3C3C"/>
      </a:lt2>
      <a:accent1>
        <a:srgbClr val="54C3F1"/>
      </a:accent1>
      <a:accent2>
        <a:srgbClr val="FFC000"/>
      </a:accent2>
      <a:accent3>
        <a:srgbClr val="E96E1F"/>
      </a:accent3>
      <a:accent4>
        <a:srgbClr val="C00000"/>
      </a:accent4>
      <a:accent5>
        <a:srgbClr val="7030A0"/>
      </a:accent5>
      <a:accent6>
        <a:srgbClr val="00B050"/>
      </a:accent6>
      <a:hlink>
        <a:srgbClr val="0083C1"/>
      </a:hlink>
      <a:folHlink>
        <a:srgbClr val="54C3F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ikin Presentation_template_2024_FINAL" id="{219B5EEE-1091-214D-8BAE-9B8DCEE48E1B}" vid="{D0AAD6C5-A7A2-744A-9F6C-834ED0B33BC5}"/>
    </a:ext>
  </a:extLst>
</a:theme>
</file>

<file path=ppt/theme/theme2.xml><?xml version="1.0" encoding="utf-8"?>
<a:theme xmlns:a="http://schemas.openxmlformats.org/drawingml/2006/main" name="Blank">
  <a:themeElements>
    <a:clrScheme name="Daikin Colours 1">
      <a:dk1>
        <a:srgbClr val="BEDCF3"/>
      </a:dk1>
      <a:lt1>
        <a:srgbClr val="E3F0FB"/>
      </a:lt1>
      <a:dk2>
        <a:srgbClr val="000000"/>
      </a:dk2>
      <a:lt2>
        <a:srgbClr val="FFFFFF"/>
      </a:lt2>
      <a:accent1>
        <a:srgbClr val="E3F0FB"/>
      </a:accent1>
      <a:accent2>
        <a:srgbClr val="BEDCF3"/>
      </a:accent2>
      <a:accent3>
        <a:srgbClr val="F6EAC5"/>
      </a:accent3>
      <a:accent4>
        <a:srgbClr val="F9DDC0"/>
      </a:accent4>
      <a:accent5>
        <a:srgbClr val="C8DDC7"/>
      </a:accent5>
      <a:accent6>
        <a:srgbClr val="DABFC9"/>
      </a:accent6>
      <a:hlink>
        <a:srgbClr val="0097E0"/>
      </a:hlink>
      <a:folHlink>
        <a:srgbClr val="54C3F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aikin Presentation_template_2024_FINAL" id="{219B5EEE-1091-214D-8BAE-9B8DCEE48E1B}" vid="{21AF81E2-12AA-1E46-9DDD-6A84384B1959}"/>
    </a:ext>
  </a:extLst>
</a:theme>
</file>

<file path=ppt/theme/theme3.xml><?xml version="1.0" encoding="utf-8"?>
<a:theme xmlns:a="http://schemas.openxmlformats.org/drawingml/2006/main" name="Basic Lay-out">
  <a:themeElements>
    <a:clrScheme name="Daikin Colours">
      <a:dk1>
        <a:srgbClr val="FFFFFF"/>
      </a:dk1>
      <a:lt1>
        <a:srgbClr val="E3F0FB"/>
      </a:lt1>
      <a:dk2>
        <a:srgbClr val="000000"/>
      </a:dk2>
      <a:lt2>
        <a:srgbClr val="000000"/>
      </a:lt2>
      <a:accent1>
        <a:srgbClr val="E3F0FB"/>
      </a:accent1>
      <a:accent2>
        <a:srgbClr val="BEDCF3"/>
      </a:accent2>
      <a:accent3>
        <a:srgbClr val="F6EAC5"/>
      </a:accent3>
      <a:accent4>
        <a:srgbClr val="F9DDC0"/>
      </a:accent4>
      <a:accent5>
        <a:srgbClr val="C8DDC7"/>
      </a:accent5>
      <a:accent6>
        <a:srgbClr val="DABFC9"/>
      </a:accent6>
      <a:hlink>
        <a:srgbClr val="0097E0"/>
      </a:hlink>
      <a:folHlink>
        <a:srgbClr val="54C3F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>
            <a:solidFill>
              <a:schemeClr val="bg2"/>
            </a:solidFill>
          </a:defRPr>
        </a:defPPr>
      </a:lstStyle>
      <a:style>
        <a:lnRef idx="2">
          <a:schemeClr val="accent1">
            <a:shade val="15000"/>
          </a:schemeClr>
        </a:lnRef>
        <a:fillRef idx="1001">
          <a:schemeClr val="l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aikin Presentation_template_2024_FINAL" id="{219B5EEE-1091-214D-8BAE-9B8DCEE48E1B}" vid="{3A441F4B-F809-2449-BDA6-06B8DBE4511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7ff2e4a0-f68b-4dea-a856-6c19b5c36790" xsi:nil="true"/>
    <MigrationWizIdVersion xmlns="7ff2e4a0-f68b-4dea-a856-6c19b5c36790" xsi:nil="true"/>
    <MigrationWizIdPermissions xmlns="7ff2e4a0-f68b-4dea-a856-6c19b5c36790" xsi:nil="true"/>
    <lcf76f155ced4ddcb4097134ff3c332f xmlns="7ff2e4a0-f68b-4dea-a856-6c19b5c36790">
      <Terms xmlns="http://schemas.microsoft.com/office/infopath/2007/PartnerControls"/>
    </lcf76f155ced4ddcb4097134ff3c332f>
    <TaxCatchAll xmlns="1fdc5fe9-91c3-4875-9073-b782ac1c113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934149059BCD64DA92A6FBA15E2D892" ma:contentTypeVersion="22" ma:contentTypeDescription="Creare un nuovo documento." ma:contentTypeScope="" ma:versionID="1300219c0af33a87abea496da67e9d97">
  <xsd:schema xmlns:xsd="http://www.w3.org/2001/XMLSchema" xmlns:xs="http://www.w3.org/2001/XMLSchema" xmlns:p="http://schemas.microsoft.com/office/2006/metadata/properties" xmlns:ns2="7ff2e4a0-f68b-4dea-a856-6c19b5c36790" xmlns:ns3="1fdc5fe9-91c3-4875-9073-b782ac1c1130" targetNamespace="http://schemas.microsoft.com/office/2006/metadata/properties" ma:root="true" ma:fieldsID="8944902fa58181986a66d4dbfb5a44d8" ns2:_="" ns3:_="">
    <xsd:import namespace="7ff2e4a0-f68b-4dea-a856-6c19b5c36790"/>
    <xsd:import namespace="1fdc5fe9-91c3-4875-9073-b782ac1c1130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2e4a0-f68b-4dea-a856-6c19b5c36790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Tag immagine" ma:readOnly="false" ma:fieldId="{5cf76f15-5ced-4ddc-b409-7134ff3c332f}" ma:taxonomyMulti="true" ma:sspId="cdabbbbb-962a-4810-844b-572d16686a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c5fe9-91c3-4875-9073-b782ac1c1130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8b64a2f8-b49e-4f02-931c-eea3d5b5b9bf}" ma:internalName="TaxCatchAll" ma:showField="CatchAllData" ma:web="1fdc5fe9-91c3-4875-9073-b782ac1c11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40E0F4-FA10-488C-8CA1-538E62D33A37}">
  <ds:schemaRefs>
    <ds:schemaRef ds:uri="http://schemas.microsoft.com/office/2006/metadata/properties"/>
    <ds:schemaRef ds:uri="http://schemas.microsoft.com/office/infopath/2007/PartnerControls"/>
    <ds:schemaRef ds:uri="7ff2e4a0-f68b-4dea-a856-6c19b5c36790"/>
    <ds:schemaRef ds:uri="1fdc5fe9-91c3-4875-9073-b782ac1c1130"/>
  </ds:schemaRefs>
</ds:datastoreItem>
</file>

<file path=customXml/itemProps2.xml><?xml version="1.0" encoding="utf-8"?>
<ds:datastoreItem xmlns:ds="http://schemas.openxmlformats.org/officeDocument/2006/customXml" ds:itemID="{A71A8935-CACD-4C5E-823B-C065B9AE0A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f2e4a0-f68b-4dea-a856-6c19b5c36790"/>
    <ds:schemaRef ds:uri="1fdc5fe9-91c3-4875-9073-b782ac1c11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10BBDB-476B-4192-AC59-DCA4C9CDF0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Start</Template>
  <TotalTime>465</TotalTime>
  <Words>188</Words>
  <Application>Microsoft Office PowerPoint</Application>
  <PresentationFormat>Presentazione su schermo (16:9)</PresentationFormat>
  <Paragraphs>51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System Font Regular</vt:lpstr>
      <vt:lpstr>Start</vt:lpstr>
      <vt:lpstr>Blank</vt:lpstr>
      <vt:lpstr>Basic Lay-out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Gudrun Somers</dc:creator>
  <cp:lastModifiedBy>Giulia Maroncelli</cp:lastModifiedBy>
  <cp:revision>130</cp:revision>
  <cp:lastPrinted>2014-10-20T14:13:38Z</cp:lastPrinted>
  <dcterms:created xsi:type="dcterms:W3CDTF">2024-03-11T10:21:59Z</dcterms:created>
  <dcterms:modified xsi:type="dcterms:W3CDTF">2026-01-28T08:20:57Z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0x0101008934149059BCD64DA92A6FBA15E2D892</vt:lpwstr>
  </property>
</Properties>
</file>