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60" r:id="rId6"/>
  </p:sldMasterIdLst>
  <p:notesMasterIdLst>
    <p:notesMasterId r:id="rId27"/>
  </p:notesMasterIdLst>
  <p:handoutMasterIdLst>
    <p:handoutMasterId r:id="rId28"/>
  </p:handoutMasterIdLst>
  <p:sldIdLst>
    <p:sldId id="314" r:id="rId7"/>
    <p:sldId id="384" r:id="rId8"/>
    <p:sldId id="399" r:id="rId9"/>
    <p:sldId id="460" r:id="rId10"/>
    <p:sldId id="444" r:id="rId11"/>
    <p:sldId id="456" r:id="rId12"/>
    <p:sldId id="462" r:id="rId13"/>
    <p:sldId id="463" r:id="rId14"/>
    <p:sldId id="449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57" r:id="rId23"/>
    <p:sldId id="458" r:id="rId24"/>
    <p:sldId id="459" r:id="rId25"/>
    <p:sldId id="461" r:id="rId26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BB7D6AF2-864A-8348-B308-F5EFE292E65E}">
          <p14:sldIdLst>
            <p14:sldId id="314"/>
            <p14:sldId id="384"/>
            <p14:sldId id="399"/>
            <p14:sldId id="460"/>
            <p14:sldId id="444"/>
            <p14:sldId id="456"/>
            <p14:sldId id="462"/>
            <p14:sldId id="463"/>
            <p14:sldId id="449"/>
            <p14:sldId id="464"/>
            <p14:sldId id="465"/>
            <p14:sldId id="466"/>
            <p14:sldId id="467"/>
            <p14:sldId id="468"/>
            <p14:sldId id="469"/>
            <p14:sldId id="470"/>
            <p14:sldId id="457"/>
            <p14:sldId id="458"/>
            <p14:sldId id="459"/>
            <p14:sldId id="461"/>
          </p14:sldIdLst>
        </p14:section>
        <p14:section name="Content slides" id="{B1497B1C-9BA0-CF4E-952F-19C9FC010A5B}">
          <p14:sldIdLst/>
        </p14:section>
        <p14:section name="Thank you" id="{A40BAB7F-8F4C-2142-8EA2-C99FFF8533DD}">
          <p14:sldIdLst/>
        </p14:section>
        <p14:section name="Additional tools" id="{52E9777B-65E4-EF47-9885-E36B0ABFDD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E0"/>
    <a:srgbClr val="FFFFFF"/>
    <a:srgbClr val="00E970"/>
    <a:srgbClr val="00A7F2"/>
    <a:srgbClr val="0083C1"/>
    <a:srgbClr val="D9EBFA"/>
    <a:srgbClr val="C8D6DC"/>
    <a:srgbClr val="33CCFF"/>
    <a:srgbClr val="15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0C98F-83BF-497C-AA9D-C1C08691FA68}" v="19" dt="2026-03-19T14:14:23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85" autoAdjust="0"/>
  </p:normalViewPr>
  <p:slideViewPr>
    <p:cSldViewPr snapToGrid="0">
      <p:cViewPr varScale="1">
        <p:scale>
          <a:sx n="102" d="100"/>
          <a:sy n="102" d="100"/>
        </p:scale>
        <p:origin x="1884" y="96"/>
      </p:cViewPr>
      <p:guideLst>
        <p:guide orient="horz" pos="3162"/>
        <p:guide pos="2880"/>
        <p:guide orient="horz" pos="1620"/>
        <p:guide orient="horz" pos="17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Maroncelli" userId="S::g.maroncelli@daikinapplied.eu::dc9fe2a4-a831-40e5-9263-f2c544c29e3b" providerId="AD" clId="Web-{ACE2A3AB-B20B-9DEE-7C4D-536E71536AC3}"/>
    <pc:docChg chg="addSld delSld modSld modSection">
      <pc:chgData name="Giulia Maroncelli" userId="S::g.maroncelli@daikinapplied.eu::dc9fe2a4-a831-40e5-9263-f2c544c29e3b" providerId="AD" clId="Web-{ACE2A3AB-B20B-9DEE-7C4D-536E71536AC3}" dt="2026-03-03T14:36:45.828" v="57"/>
      <pc:docMkLst>
        <pc:docMk/>
      </pc:docMkLst>
      <pc:sldChg chg="modSp">
        <pc:chgData name="Giulia Maroncelli" userId="S::g.maroncelli@daikinapplied.eu::dc9fe2a4-a831-40e5-9263-f2c544c29e3b" providerId="AD" clId="Web-{ACE2A3AB-B20B-9DEE-7C4D-536E71536AC3}" dt="2026-03-03T13:31:48.440" v="0" actId="20577"/>
        <pc:sldMkLst>
          <pc:docMk/>
          <pc:sldMk cId="158701892" sldId="455"/>
        </pc:sldMkLst>
      </pc:sldChg>
      <pc:sldChg chg="addSp delSp">
        <pc:chgData name="Giulia Maroncelli" userId="S::g.maroncelli@daikinapplied.eu::dc9fe2a4-a831-40e5-9263-f2c544c29e3b" providerId="AD" clId="Web-{ACE2A3AB-B20B-9DEE-7C4D-536E71536AC3}" dt="2026-03-03T13:43:56.173" v="7"/>
        <pc:sldMkLst>
          <pc:docMk/>
          <pc:sldMk cId="1656797492" sldId="458"/>
        </pc:sldMkLst>
        <pc:spChg chg="add">
          <ac:chgData name="Giulia Maroncelli" userId="S::g.maroncelli@daikinapplied.eu::dc9fe2a4-a831-40e5-9263-f2c544c29e3b" providerId="AD" clId="Web-{ACE2A3AB-B20B-9DEE-7C4D-536E71536AC3}" dt="2026-03-03T13:43:43.642" v="4"/>
          <ac:spMkLst>
            <pc:docMk/>
            <pc:sldMk cId="1656797492" sldId="458"/>
            <ac:spMk id="6" creationId="{434823B0-7737-C30F-CDA4-35F6E7946FFE}"/>
          </ac:spMkLst>
        </pc:spChg>
        <pc:picChg chg="add">
          <ac:chgData name="Giulia Maroncelli" userId="S::g.maroncelli@daikinapplied.eu::dc9fe2a4-a831-40e5-9263-f2c544c29e3b" providerId="AD" clId="Web-{ACE2A3AB-B20B-9DEE-7C4D-536E71536AC3}" dt="2026-03-03T13:43:56.142" v="6"/>
          <ac:picMkLst>
            <pc:docMk/>
            <pc:sldMk cId="1656797492" sldId="458"/>
            <ac:picMk id="8" creationId="{42B1C2C3-A8A1-F5EE-AB59-888F85B959D1}"/>
          </ac:picMkLst>
        </pc:picChg>
        <pc:picChg chg="add">
          <ac:chgData name="Giulia Maroncelli" userId="S::g.maroncelli@daikinapplied.eu::dc9fe2a4-a831-40e5-9263-f2c544c29e3b" providerId="AD" clId="Web-{ACE2A3AB-B20B-9DEE-7C4D-536E71536AC3}" dt="2026-03-03T13:43:56.173" v="7"/>
          <ac:picMkLst>
            <pc:docMk/>
            <pc:sldMk cId="1656797492" sldId="458"/>
            <ac:picMk id="12" creationId="{4AEEE9A5-4922-042A-294B-28B36D72EF29}"/>
          </ac:picMkLst>
        </pc:picChg>
      </pc:sldChg>
      <pc:sldChg chg="addSp delSp modSp">
        <pc:chgData name="Giulia Maroncelli" userId="S::g.maroncelli@daikinapplied.eu::dc9fe2a4-a831-40e5-9263-f2c544c29e3b" providerId="AD" clId="Web-{ACE2A3AB-B20B-9DEE-7C4D-536E71536AC3}" dt="2026-03-03T13:50:01.492" v="51" actId="1076"/>
        <pc:sldMkLst>
          <pc:docMk/>
          <pc:sldMk cId="1404311712" sldId="459"/>
        </pc:sldMkLst>
        <pc:spChg chg="add mod">
          <ac:chgData name="Giulia Maroncelli" userId="S::g.maroncelli@daikinapplied.eu::dc9fe2a4-a831-40e5-9263-f2c544c29e3b" providerId="AD" clId="Web-{ACE2A3AB-B20B-9DEE-7C4D-536E71536AC3}" dt="2026-03-03T13:48:57.303" v="48" actId="1076"/>
          <ac:spMkLst>
            <pc:docMk/>
            <pc:sldMk cId="1404311712" sldId="459"/>
            <ac:spMk id="5" creationId="{3452217A-3C1A-2222-754B-C765A926BFF3}"/>
          </ac:spMkLst>
        </pc:spChg>
        <pc:spChg chg="mod">
          <ac:chgData name="Giulia Maroncelli" userId="S::g.maroncelli@daikinapplied.eu::dc9fe2a4-a831-40e5-9263-f2c544c29e3b" providerId="AD" clId="Web-{ACE2A3AB-B20B-9DEE-7C4D-536E71536AC3}" dt="2026-03-03T13:43:29.548" v="2" actId="1076"/>
          <ac:spMkLst>
            <pc:docMk/>
            <pc:sldMk cId="1404311712" sldId="459"/>
            <ac:spMk id="6" creationId="{18A4BD8B-2F90-CBFA-E9CA-962F7E15F002}"/>
          </ac:spMkLst>
        </pc:spChg>
        <pc:picChg chg="add mod">
          <ac:chgData name="Giulia Maroncelli" userId="S::g.maroncelli@daikinapplied.eu::dc9fe2a4-a831-40e5-9263-f2c544c29e3b" providerId="AD" clId="Web-{ACE2A3AB-B20B-9DEE-7C4D-536E71536AC3}" dt="2026-03-03T13:50:01.492" v="51" actId="1076"/>
          <ac:picMkLst>
            <pc:docMk/>
            <pc:sldMk cId="1404311712" sldId="459"/>
            <ac:picMk id="8" creationId="{ECD838E7-1EBA-4DB2-B7D6-EE2C0457AA15}"/>
          </ac:picMkLst>
        </pc:picChg>
      </pc:sldChg>
      <pc:sldChg chg="add">
        <pc:chgData name="Giulia Maroncelli" userId="S::g.maroncelli@daikinapplied.eu::dc9fe2a4-a831-40e5-9263-f2c544c29e3b" providerId="AD" clId="Web-{ACE2A3AB-B20B-9DEE-7C4D-536E71536AC3}" dt="2026-03-03T14:36:34.312" v="56"/>
        <pc:sldMkLst>
          <pc:docMk/>
          <pc:sldMk cId="2203498675" sldId="460"/>
        </pc:sldMkLst>
      </pc:sldChg>
      <pc:sldChg chg="add del">
        <pc:chgData name="Giulia Maroncelli" userId="S::g.maroncelli@daikinapplied.eu::dc9fe2a4-a831-40e5-9263-f2c544c29e3b" providerId="AD" clId="Web-{ACE2A3AB-B20B-9DEE-7C4D-536E71536AC3}" dt="2026-03-03T14:36:45.828" v="57"/>
        <pc:sldMkLst>
          <pc:docMk/>
          <pc:sldMk cId="2439973536" sldId="461"/>
        </pc:sldMkLst>
      </pc:sldChg>
    </pc:docChg>
  </pc:docChgLst>
  <pc:docChgLst>
    <pc:chgData name="Gaetano Sanfelice" userId="c72791b6-b7fb-4fd6-9f34-64134de1a0b9" providerId="ADAL" clId="{434A54D0-C06A-435E-B513-FEF9E8525337}"/>
    <pc:docChg chg="delSld modSld modSection">
      <pc:chgData name="Gaetano Sanfelice" userId="c72791b6-b7fb-4fd6-9f34-64134de1a0b9" providerId="ADAL" clId="{434A54D0-C06A-435E-B513-FEF9E8525337}" dt="2026-03-19T14:14:26.272" v="6" actId="20577"/>
      <pc:docMkLst>
        <pc:docMk/>
      </pc:docMkLst>
      <pc:sldChg chg="modNotesTx">
        <pc:chgData name="Gaetano Sanfelice" userId="c72791b6-b7fb-4fd6-9f34-64134de1a0b9" providerId="ADAL" clId="{434A54D0-C06A-435E-B513-FEF9E8525337}" dt="2026-03-19T14:11:08.342" v="2" actId="20577"/>
        <pc:sldMkLst>
          <pc:docMk/>
          <pc:sldMk cId="2074814514" sldId="447"/>
        </pc:sldMkLst>
      </pc:sldChg>
      <pc:sldChg chg="del">
        <pc:chgData name="Gaetano Sanfelice" userId="c72791b6-b7fb-4fd6-9f34-64134de1a0b9" providerId="ADAL" clId="{434A54D0-C06A-435E-B513-FEF9E8525337}" dt="2026-03-19T14:10:33.327" v="0" actId="47"/>
        <pc:sldMkLst>
          <pc:docMk/>
          <pc:sldMk cId="2561011424" sldId="449"/>
        </pc:sldMkLst>
      </pc:sldChg>
      <pc:sldChg chg="modNotesTx">
        <pc:chgData name="Gaetano Sanfelice" userId="c72791b6-b7fb-4fd6-9f34-64134de1a0b9" providerId="ADAL" clId="{434A54D0-C06A-435E-B513-FEF9E8525337}" dt="2026-03-19T14:10:52.994" v="1" actId="20577"/>
        <pc:sldMkLst>
          <pc:docMk/>
          <pc:sldMk cId="3677890301" sldId="450"/>
        </pc:sldMkLst>
      </pc:sldChg>
      <pc:sldChg chg="modNotesTx">
        <pc:chgData name="Gaetano Sanfelice" userId="c72791b6-b7fb-4fd6-9f34-64134de1a0b9" providerId="ADAL" clId="{434A54D0-C06A-435E-B513-FEF9E8525337}" dt="2026-03-19T14:11:26.128" v="3" actId="20577"/>
        <pc:sldMkLst>
          <pc:docMk/>
          <pc:sldMk cId="2401593718" sldId="451"/>
        </pc:sldMkLst>
      </pc:sldChg>
      <pc:sldChg chg="modNotesTx">
        <pc:chgData name="Gaetano Sanfelice" userId="c72791b6-b7fb-4fd6-9f34-64134de1a0b9" providerId="ADAL" clId="{434A54D0-C06A-435E-B513-FEF9E8525337}" dt="2026-03-19T14:13:34.767" v="4" actId="20577"/>
        <pc:sldMkLst>
          <pc:docMk/>
          <pc:sldMk cId="2513480046" sldId="457"/>
        </pc:sldMkLst>
      </pc:sldChg>
      <pc:sldChg chg="modNotesTx">
        <pc:chgData name="Gaetano Sanfelice" userId="c72791b6-b7fb-4fd6-9f34-64134de1a0b9" providerId="ADAL" clId="{434A54D0-C06A-435E-B513-FEF9E8525337}" dt="2026-03-19T14:14:26.272" v="6" actId="20577"/>
        <pc:sldMkLst>
          <pc:docMk/>
          <pc:sldMk cId="1404311712" sldId="459"/>
        </pc:sldMkLst>
      </pc:sldChg>
    </pc:docChg>
  </pc:docChgLst>
  <pc:docChgLst>
    <pc:chgData name="Giulia Maroncelli" userId="S::g.maroncelli@daikinapplied.eu::dc9fe2a4-a831-40e5-9263-f2c544c29e3b" providerId="AD" clId="Web-{848BB16C-94BB-FF18-03B5-0E8B5BEEE6F9}"/>
    <pc:docChg chg="addSld delSld modSld modSection">
      <pc:chgData name="Giulia Maroncelli" userId="S::g.maroncelli@daikinapplied.eu::dc9fe2a4-a831-40e5-9263-f2c544c29e3b" providerId="AD" clId="Web-{848BB16C-94BB-FF18-03B5-0E8B5BEEE6F9}" dt="2026-03-04T11:00:17.723" v="147" actId="1076"/>
      <pc:docMkLst>
        <pc:docMk/>
      </pc:docMkLst>
      <pc:sldChg chg="addSp delSp modSp">
        <pc:chgData name="Giulia Maroncelli" userId="S::g.maroncelli@daikinapplied.eu::dc9fe2a4-a831-40e5-9263-f2c544c29e3b" providerId="AD" clId="Web-{848BB16C-94BB-FF18-03B5-0E8B5BEEE6F9}" dt="2026-03-04T10:57:12.228" v="54" actId="1076"/>
        <pc:sldMkLst>
          <pc:docMk/>
          <pc:sldMk cId="4075847714" sldId="446"/>
        </pc:sldMkLst>
        <pc:spChg chg="add">
          <ac:chgData name="Giulia Maroncelli" userId="S::g.maroncelli@daikinapplied.eu::dc9fe2a4-a831-40e5-9263-f2c544c29e3b" providerId="AD" clId="Web-{848BB16C-94BB-FF18-03B5-0E8B5BEEE6F9}" dt="2026-03-04T10:56:40.944" v="43"/>
          <ac:spMkLst>
            <pc:docMk/>
            <pc:sldMk cId="4075847714" sldId="446"/>
            <ac:spMk id="5" creationId="{2B704638-F7FB-A5D7-407D-B40EEA8EE14E}"/>
          </ac:spMkLst>
        </pc:spChg>
        <pc:picChg chg="add mod">
          <ac:chgData name="Giulia Maroncelli" userId="S::g.maroncelli@daikinapplied.eu::dc9fe2a4-a831-40e5-9263-f2c544c29e3b" providerId="AD" clId="Web-{848BB16C-94BB-FF18-03B5-0E8B5BEEE6F9}" dt="2026-03-04T10:57:12.228" v="54" actId="1076"/>
          <ac:picMkLst>
            <pc:docMk/>
            <pc:sldMk cId="4075847714" sldId="446"/>
            <ac:picMk id="6" creationId="{1B09C879-3B4F-B589-4AB9-370A18E9E543}"/>
          </ac:picMkLst>
        </pc:picChg>
      </pc:sldChg>
      <pc:sldChg chg="addSp delSp modSp">
        <pc:chgData name="Giulia Maroncelli" userId="S::g.maroncelli@daikinapplied.eu::dc9fe2a4-a831-40e5-9263-f2c544c29e3b" providerId="AD" clId="Web-{848BB16C-94BB-FF18-03B5-0E8B5BEEE6F9}" dt="2026-03-04T10:58:54.782" v="89"/>
        <pc:sldMkLst>
          <pc:docMk/>
          <pc:sldMk cId="2074814514" sldId="447"/>
        </pc:sldMkLst>
        <pc:spChg chg="add del mod">
          <ac:chgData name="Giulia Maroncelli" userId="S::g.maroncelli@daikinapplied.eu::dc9fe2a4-a831-40e5-9263-f2c544c29e3b" providerId="AD" clId="Web-{848BB16C-94BB-FF18-03B5-0E8B5BEEE6F9}" dt="2026-03-04T10:58:54.782" v="89"/>
          <ac:spMkLst>
            <pc:docMk/>
            <pc:sldMk cId="2074814514" sldId="447"/>
            <ac:spMk id="27" creationId="{7F346537-DDDE-40A3-8DBB-F42DA62DFF88}"/>
          </ac:spMkLst>
        </pc:spChg>
      </pc:sldChg>
      <pc:sldChg chg="addSp delSp modSp">
        <pc:chgData name="Giulia Maroncelli" userId="S::g.maroncelli@daikinapplied.eu::dc9fe2a4-a831-40e5-9263-f2c544c29e3b" providerId="AD" clId="Web-{848BB16C-94BB-FF18-03B5-0E8B5BEEE6F9}" dt="2026-03-04T10:57:06.024" v="50"/>
        <pc:sldMkLst>
          <pc:docMk/>
          <pc:sldMk cId="2673341055" sldId="448"/>
        </pc:sldMkLst>
        <pc:spChg chg="mod">
          <ac:chgData name="Giulia Maroncelli" userId="S::g.maroncelli@daikinapplied.eu::dc9fe2a4-a831-40e5-9263-f2c544c29e3b" providerId="AD" clId="Web-{848BB16C-94BB-FF18-03B5-0E8B5BEEE6F9}" dt="2026-03-04T10:56:29.208" v="40" actId="1076"/>
          <ac:spMkLst>
            <pc:docMk/>
            <pc:sldMk cId="2673341055" sldId="448"/>
            <ac:spMk id="4" creationId="{2B820973-62E4-A511-701A-B9A4AD73B96E}"/>
          </ac:spMkLst>
        </pc:spChg>
        <pc:spChg chg="mod">
          <ac:chgData name="Giulia Maroncelli" userId="S::g.maroncelli@daikinapplied.eu::dc9fe2a4-a831-40e5-9263-f2c544c29e3b" providerId="AD" clId="Web-{848BB16C-94BB-FF18-03B5-0E8B5BEEE6F9}" dt="2026-03-04T10:56:31.646" v="41" actId="1076"/>
          <ac:spMkLst>
            <pc:docMk/>
            <pc:sldMk cId="2673341055" sldId="448"/>
            <ac:spMk id="5" creationId="{2EEEDAFE-9B2D-8B23-9619-F004146AD190}"/>
          </ac:spMkLst>
        </pc:spChg>
        <pc:picChg chg="add">
          <ac:chgData name="Giulia Maroncelli" userId="S::g.maroncelli@daikinapplied.eu::dc9fe2a4-a831-40e5-9263-f2c544c29e3b" providerId="AD" clId="Web-{848BB16C-94BB-FF18-03B5-0E8B5BEEE6F9}" dt="2026-03-04T10:57:02.758" v="49"/>
          <ac:picMkLst>
            <pc:docMk/>
            <pc:sldMk cId="2673341055" sldId="448"/>
            <ac:picMk id="3" creationId="{0C1331F2-11D0-0FC6-5D08-ED46B5DD76F9}"/>
          </ac:picMkLst>
        </pc:picChg>
      </pc:sldChg>
      <pc:sldChg chg="addSp delSp modSp">
        <pc:chgData name="Giulia Maroncelli" userId="S::g.maroncelli@daikinapplied.eu::dc9fe2a4-a831-40e5-9263-f2c544c29e3b" providerId="AD" clId="Web-{848BB16C-94BB-FF18-03B5-0E8B5BEEE6F9}" dt="2026-03-04T10:57:55.621" v="65"/>
        <pc:sldMkLst>
          <pc:docMk/>
          <pc:sldMk cId="3677890301" sldId="450"/>
        </pc:sldMkLst>
        <pc:spChg chg="add">
          <ac:chgData name="Giulia Maroncelli" userId="S::g.maroncelli@daikinapplied.eu::dc9fe2a4-a831-40e5-9263-f2c544c29e3b" providerId="AD" clId="Web-{848BB16C-94BB-FF18-03B5-0E8B5BEEE6F9}" dt="2026-03-04T10:57:40.620" v="61"/>
          <ac:spMkLst>
            <pc:docMk/>
            <pc:sldMk cId="3677890301" sldId="450"/>
            <ac:spMk id="9" creationId="{1EDA3CBB-4BE4-276B-3660-55B370523AE5}"/>
          </ac:spMkLst>
        </pc:spChg>
        <pc:spChg chg="add">
          <ac:chgData name="Giulia Maroncelli" userId="S::g.maroncelli@daikinapplied.eu::dc9fe2a4-a831-40e5-9263-f2c544c29e3b" providerId="AD" clId="Web-{848BB16C-94BB-FF18-03B5-0E8B5BEEE6F9}" dt="2026-03-04T10:57:55.621" v="65"/>
          <ac:spMkLst>
            <pc:docMk/>
            <pc:sldMk cId="3677890301" sldId="450"/>
            <ac:spMk id="12" creationId="{F0D86035-2116-C30A-E34E-BAC7C7771C16}"/>
          </ac:spMkLst>
        </pc:spChg>
      </pc:sldChg>
      <pc:sldChg chg="addSp delSp modSp">
        <pc:chgData name="Giulia Maroncelli" userId="S::g.maroncelli@daikinapplied.eu::dc9fe2a4-a831-40e5-9263-f2c544c29e3b" providerId="AD" clId="Web-{848BB16C-94BB-FF18-03B5-0E8B5BEEE6F9}" dt="2026-03-04T10:59:11.267" v="95"/>
        <pc:sldMkLst>
          <pc:docMk/>
          <pc:sldMk cId="2401593718" sldId="451"/>
        </pc:sldMkLst>
        <pc:spChg chg="mod">
          <ac:chgData name="Giulia Maroncelli" userId="S::g.maroncelli@daikinapplied.eu::dc9fe2a4-a831-40e5-9263-f2c544c29e3b" providerId="AD" clId="Web-{848BB16C-94BB-FF18-03B5-0E8B5BEEE6F9}" dt="2026-03-04T10:55:20.405" v="6" actId="1076"/>
          <ac:spMkLst>
            <pc:docMk/>
            <pc:sldMk cId="2401593718" sldId="451"/>
            <ac:spMk id="6" creationId="{860A2BE7-8E62-8646-7C7A-8FD574B898F3}"/>
          </ac:spMkLst>
        </pc:spChg>
        <pc:spChg chg="add ord">
          <ac:chgData name="Giulia Maroncelli" userId="S::g.maroncelli@daikinapplied.eu::dc9fe2a4-a831-40e5-9263-f2c544c29e3b" providerId="AD" clId="Web-{848BB16C-94BB-FF18-03B5-0E8B5BEEE6F9}" dt="2026-03-04T10:55:12.593" v="4"/>
          <ac:spMkLst>
            <pc:docMk/>
            <pc:sldMk cId="2401593718" sldId="451"/>
            <ac:spMk id="7" creationId="{EA32ABA7-D328-80AD-060A-114ABE65B179}"/>
          </ac:spMkLst>
        </pc:spChg>
        <pc:spChg chg="add mod">
          <ac:chgData name="Giulia Maroncelli" userId="S::g.maroncelli@daikinapplied.eu::dc9fe2a4-a831-40e5-9263-f2c544c29e3b" providerId="AD" clId="Web-{848BB16C-94BB-FF18-03B5-0E8B5BEEE6F9}" dt="2026-03-04T10:59:11.267" v="95"/>
          <ac:spMkLst>
            <pc:docMk/>
            <pc:sldMk cId="2401593718" sldId="451"/>
            <ac:spMk id="15" creationId="{0C9534AA-DF9A-6E48-1134-EE4A6EF2B5F1}"/>
          </ac:spMkLst>
        </pc:spChg>
        <pc:picChg chg="mod">
          <ac:chgData name="Giulia Maroncelli" userId="S::g.maroncelli@daikinapplied.eu::dc9fe2a4-a831-40e5-9263-f2c544c29e3b" providerId="AD" clId="Web-{848BB16C-94BB-FF18-03B5-0E8B5BEEE6F9}" dt="2026-03-04T10:55:20.405" v="5" actId="1076"/>
          <ac:picMkLst>
            <pc:docMk/>
            <pc:sldMk cId="2401593718" sldId="451"/>
            <ac:picMk id="4" creationId="{F6965373-4538-C6E0-D6D0-901D8581ADD7}"/>
          </ac:picMkLst>
        </pc:picChg>
      </pc:sldChg>
      <pc:sldChg chg="addSp delSp modSp">
        <pc:chgData name="Giulia Maroncelli" userId="S::g.maroncelli@daikinapplied.eu::dc9fe2a4-a831-40e5-9263-f2c544c29e3b" providerId="AD" clId="Web-{848BB16C-94BB-FF18-03B5-0E8B5BEEE6F9}" dt="2026-03-04T10:59:18.330" v="98"/>
        <pc:sldMkLst>
          <pc:docMk/>
          <pc:sldMk cId="3593277866" sldId="452"/>
        </pc:sldMkLst>
        <pc:spChg chg="add mod">
          <ac:chgData name="Giulia Maroncelli" userId="S::g.maroncelli@daikinapplied.eu::dc9fe2a4-a831-40e5-9263-f2c544c29e3b" providerId="AD" clId="Web-{848BB16C-94BB-FF18-03B5-0E8B5BEEE6F9}" dt="2026-03-04T10:59:18.330" v="98"/>
          <ac:spMkLst>
            <pc:docMk/>
            <pc:sldMk cId="3593277866" sldId="452"/>
            <ac:spMk id="8" creationId="{A4233008-859F-3F85-A77A-5F139B686BFD}"/>
          </ac:spMkLst>
        </pc:spChg>
      </pc:sldChg>
      <pc:sldChg chg="addSp delSp modSp">
        <pc:chgData name="Giulia Maroncelli" userId="S::g.maroncelli@daikinapplied.eu::dc9fe2a4-a831-40e5-9263-f2c544c29e3b" providerId="AD" clId="Web-{848BB16C-94BB-FF18-03B5-0E8B5BEEE6F9}" dt="2026-03-04T10:59:26.783" v="101"/>
        <pc:sldMkLst>
          <pc:docMk/>
          <pc:sldMk cId="2770718562" sldId="453"/>
        </pc:sldMkLst>
        <pc:spChg chg="add mod">
          <ac:chgData name="Giulia Maroncelli" userId="S::g.maroncelli@daikinapplied.eu::dc9fe2a4-a831-40e5-9263-f2c544c29e3b" providerId="AD" clId="Web-{848BB16C-94BB-FF18-03B5-0E8B5BEEE6F9}" dt="2026-03-04T10:59:26.783" v="101"/>
          <ac:spMkLst>
            <pc:docMk/>
            <pc:sldMk cId="2770718562" sldId="453"/>
            <ac:spMk id="5" creationId="{52B79BC0-D8C0-4AA3-8EA6-B3F5EA396241}"/>
          </ac:spMkLst>
        </pc:spChg>
      </pc:sldChg>
      <pc:sldChg chg="addSp delSp modSp">
        <pc:chgData name="Giulia Maroncelli" userId="S::g.maroncelli@daikinapplied.eu::dc9fe2a4-a831-40e5-9263-f2c544c29e3b" providerId="AD" clId="Web-{848BB16C-94BB-FF18-03B5-0E8B5BEEE6F9}" dt="2026-03-04T10:59:37.675" v="104"/>
        <pc:sldMkLst>
          <pc:docMk/>
          <pc:sldMk cId="3538400809" sldId="454"/>
        </pc:sldMkLst>
        <pc:spChg chg="add mod">
          <ac:chgData name="Giulia Maroncelli" userId="S::g.maroncelli@daikinapplied.eu::dc9fe2a4-a831-40e5-9263-f2c544c29e3b" providerId="AD" clId="Web-{848BB16C-94BB-FF18-03B5-0E8B5BEEE6F9}" dt="2026-03-04T10:59:37.675" v="104"/>
          <ac:spMkLst>
            <pc:docMk/>
            <pc:sldMk cId="3538400809" sldId="454"/>
            <ac:spMk id="5" creationId="{7DD34837-0B1F-6C90-11E5-8529F6CA98B7}"/>
          </ac:spMkLst>
        </pc:spChg>
      </pc:sldChg>
      <pc:sldChg chg="addSp delSp modSp">
        <pc:chgData name="Giulia Maroncelli" userId="S::g.maroncelli@daikinapplied.eu::dc9fe2a4-a831-40e5-9263-f2c544c29e3b" providerId="AD" clId="Web-{848BB16C-94BB-FF18-03B5-0E8B5BEEE6F9}" dt="2026-03-04T11:00:17.723" v="147" actId="1076"/>
        <pc:sldMkLst>
          <pc:docMk/>
          <pc:sldMk cId="158701892" sldId="455"/>
        </pc:sldMkLst>
        <pc:spChg chg="mod">
          <ac:chgData name="Giulia Maroncelli" userId="S::g.maroncelli@daikinapplied.eu::dc9fe2a4-a831-40e5-9263-f2c544c29e3b" providerId="AD" clId="Web-{848BB16C-94BB-FF18-03B5-0E8B5BEEE6F9}" dt="2026-03-04T11:00:17.723" v="147" actId="1076"/>
          <ac:spMkLst>
            <pc:docMk/>
            <pc:sldMk cId="158701892" sldId="455"/>
            <ac:spMk id="6" creationId="{67825CDE-7674-A751-1E22-6D30608F8A93}"/>
          </ac:spMkLst>
        </pc:spChg>
        <pc:spChg chg="add mod">
          <ac:chgData name="Giulia Maroncelli" userId="S::g.maroncelli@daikinapplied.eu::dc9fe2a4-a831-40e5-9263-f2c544c29e3b" providerId="AD" clId="Web-{848BB16C-94BB-FF18-03B5-0E8B5BEEE6F9}" dt="2026-03-04T10:59:54.457" v="107"/>
          <ac:spMkLst>
            <pc:docMk/>
            <pc:sldMk cId="158701892" sldId="455"/>
            <ac:spMk id="8" creationId="{2D908E8C-4CED-E3C5-B4D0-61A328CFCD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236-021C-42BD-83A0-EA6E2A1709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BE1A-51FA-4E8A-8BC0-C0282741AA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5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1852-A201-4F2A-ACEE-DE4A58C992CE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3075-5948-4027-87F0-FBB2D3F291D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17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we’re looking at the new EWA/YK-CZ range, based on R-290.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compact, air-to-water monobloc solution designed to deliver high efficiency, simplified installation and immediate availability for a wide range of applications.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go straight to the five reasons why this range represents a practical step forward in sustainable HVAC design.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432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Use of a fully natural refrigerant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EWA/YK-CZ uses R-290, a fully natural refrigerant with ultra-low GWP.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this is not only about compliance with current regulations.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about anticipating what comes next.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R-290 enables consultants and building owners to align with long-term decarbonisation targets, while maintaining high performance and system efficiency.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time, using propane requires a different approach to system design.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is where the second reason becomes essential.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638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Daikin Safety Shield – integrated safety functions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working with A3 refrigerants, safety cannot be treated as an additional feature.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must be designed into the unit from the very beginning.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principle behind the Daikin Safety Shield.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multi-layer safety concept that combines electrical design and refrigerant and hydronic circuit protection into a single, coherent approach.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start with the electrical side.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48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Heat pump version delivers hot water up to 75°C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heat pump version of the EWA/YK-CZ range can deliver hot water up to 75°C.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it particularly suitable for heating applications and boiler replacement scenarios.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allows integration into existing systems without major changes to emitters or hydraulic distribution.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it becomes a practical solution for retrofit projects, where decarbonisation needs to be achieved with minimal disruption.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0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Inverter-driven scroll compressors and EC brushless fans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Efficiency is not only defined at nominal conditions.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EWA/YK-CZ range features inverter-driven scroll compressors, developed and manufactured by Daikin, combined with EC brushless fans.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ensures precise capacity control and optimised operation at partial load, where systems spend most of their operating time.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 is improved seasonal efficiency, stable operation and increased reliability.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when core components are designed and controlled in-house, system performance can be optimised at every level.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97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Fast stock availability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availability.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EWA/YK-CZ range is designed to be readily available from stock.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has a direct impact on project timelines.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Shorter lead times mean faster decision-making, quicker installation and reduced delays on site.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many applications, this is not just a logistical advantage — it is a key selection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these are the five reasons why EWA/YK-CZ represents more than just a compact heat pump.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combines a natural refrigerant, engineered safety, high-temperature capability and efficient operation in a solution that is ready to be deployed.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consultants and installers, this means a balance between sustainability, simplicity and availability.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solution that is not only future-ready, but also immediately applicable.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joining us for this edition of 5 Minutes with Daikin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48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intro.jpg">
            <a:extLst>
              <a:ext uri="{FF2B5EF4-FFF2-40B4-BE49-F238E27FC236}">
                <a16:creationId xmlns:a16="http://schemas.microsoft.com/office/drawing/2014/main" id="{A6CAB305-25B3-FF98-5488-47C97698A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" y="0"/>
            <a:ext cx="8999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42FA2-26F7-37F7-EFE1-6ACBB0F8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" y="3742178"/>
            <a:ext cx="9144000" cy="868219"/>
          </a:xfrm>
          <a:prstGeom prst="rect">
            <a:avLst/>
          </a:prstGeom>
        </p:spPr>
      </p:pic>
      <p:sp>
        <p:nvSpPr>
          <p:cNvPr id="5" name="Trapezium 4">
            <a:extLst>
              <a:ext uri="{FF2B5EF4-FFF2-40B4-BE49-F238E27FC236}">
                <a16:creationId xmlns:a16="http://schemas.microsoft.com/office/drawing/2014/main" id="{C550F3A6-9967-4670-6FEB-04C3997C14A2}"/>
              </a:ext>
            </a:extLst>
          </p:cNvPr>
          <p:cNvSpPr/>
          <p:nvPr userDrawn="1"/>
        </p:nvSpPr>
        <p:spPr>
          <a:xfrm>
            <a:off x="6433801" y="0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03DA9-557E-E4AA-082C-5B1075A08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8BFD9-C7FA-EB2C-77FC-34F7E2E94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63" y="1856009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663E73-06CD-1049-4179-5FF7E0F5B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64" y="2576088"/>
            <a:ext cx="6184736" cy="720079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subtitle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9C1F09-8DAC-C59D-686F-7CBF72656A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4">
            <a:extLst>
              <a:ext uri="{FF2B5EF4-FFF2-40B4-BE49-F238E27FC236}">
                <a16:creationId xmlns:a16="http://schemas.microsoft.com/office/drawing/2014/main" id="{14D70B29-0424-3B0B-B707-0156B2B46D2B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472EE99-D924-9A00-B39D-3A9EB1682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987574"/>
            <a:ext cx="6184736" cy="3744000"/>
          </a:xfrm>
          <a:prstGeom prst="rect">
            <a:avLst/>
          </a:prstGeom>
          <a:noFill/>
        </p:spPr>
        <p:txBody>
          <a:bodyPr vert="horz" lIns="0" numCol="1" anchor="ctr" anchorCtr="0">
            <a:normAutofit/>
          </a:bodyPr>
          <a:lstStyle>
            <a:lvl1pPr marL="0" indent="0" algn="l">
              <a:buFont typeface="+mj-lt"/>
              <a:buNone/>
              <a:defRPr sz="1800" b="0" i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3457F3-1A78-F0BF-C325-99002F411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09EFC87-3FA5-7487-F2C3-9A2CF14E5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6184737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 – Click to add text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CDB777-5B81-0298-3B8F-381B7A09E5F2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24B6-3417-0652-9BA9-6B019FF50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ium 4">
            <a:extLst>
              <a:ext uri="{FF2B5EF4-FFF2-40B4-BE49-F238E27FC236}">
                <a16:creationId xmlns:a16="http://schemas.microsoft.com/office/drawing/2014/main" id="{F9CAFD3F-589F-6F7B-EA4E-BDBB5B5D588F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1F67FC-FF00-93C4-65B3-E185BC04F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1851671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996C-86D5-A2B0-6390-68D97096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91B8932-E854-543B-A22E-C5F5C1B4A1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21BCF-E50B-9170-6AD6-CC1F01298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83976"/>
            <a:ext cx="6184736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261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735F-C65F-02D5-8015-7B67E0A91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840"/>
            <a:ext cx="9144000" cy="868219"/>
          </a:xfrm>
          <a:prstGeom prst="rect">
            <a:avLst/>
          </a:prstGeom>
        </p:spPr>
      </p:pic>
      <p:sp>
        <p:nvSpPr>
          <p:cNvPr id="4" name="Trapezium 4">
            <a:extLst>
              <a:ext uri="{FF2B5EF4-FFF2-40B4-BE49-F238E27FC236}">
                <a16:creationId xmlns:a16="http://schemas.microsoft.com/office/drawing/2014/main" id="{A81B1707-AA08-6511-D26D-8B15A7545D3D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C5309-858C-A484-A6AD-F7F35856648D}"/>
              </a:ext>
            </a:extLst>
          </p:cNvPr>
          <p:cNvSpPr txBox="1"/>
          <p:nvPr userDrawn="1"/>
        </p:nvSpPr>
        <p:spPr>
          <a:xfrm>
            <a:off x="179513" y="1856620"/>
            <a:ext cx="3960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885DBCA-26DF-063A-1EB1-56987EC9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131F16D-82D8-66D8-1317-BB959B3C4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E80F1-07C3-693E-DEC3-BBAA7225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D863-2784-BDFB-5FBD-37520AD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146C5FB-0B1D-5543-BCF5-B0719102EC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BC68704-B601-38BA-4BA7-CB84333F0576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A887CA-FD01-517C-FC6E-E314D0162C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206429-BC61-E959-606F-71F128FB3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F1BCFF-7517-71BA-F25F-F6255231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7259EA-9F96-B9B8-86B3-F4CA76B22C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BD3ED7BB-4473-42B8-6DD7-3C1F7AD9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FC078DB-917F-4AA1-A9AD-39F96537AAF3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787DE1-08BD-92E2-120F-983BFE13A9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16017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7770-B347-9AC5-F422-98041CC54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925C80-3672-B207-935E-D2240549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661" r:id="rId3"/>
    <p:sldLayoutId id="214748371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18DC1-1D32-31BD-0CD0-A0AF6D66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FC662-99E4-3927-1798-681D6B4F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A29EA-8D20-19AB-4ACE-6896A08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0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4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D012A-1FE2-37C9-5AA4-976F62AFE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8058B7B-43B9-7B5C-4089-3C10A5F59098}"/>
              </a:ext>
            </a:extLst>
          </p:cNvPr>
          <p:cNvCxnSpPr>
            <a:cxnSpLocks/>
          </p:cNvCxnSpPr>
          <p:nvPr/>
        </p:nvCxnSpPr>
        <p:spPr>
          <a:xfrm>
            <a:off x="2905903" y="3628828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D185516-C11F-8B57-3DAB-49C6B3F8F6FB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79BC891A-A57C-36EB-2082-3F743D34E803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9D6AA5-3FBA-9E78-3473-1515646FD869}"/>
              </a:ext>
            </a:extLst>
          </p:cNvPr>
          <p:cNvSpPr txBox="1"/>
          <p:nvPr/>
        </p:nvSpPr>
        <p:spPr>
          <a:xfrm>
            <a:off x="183093" y="1405893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6E8DD8D-DE84-3431-6E0B-D6F952A4D93D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99BB9675-81FE-8C9C-3C38-5BABB092B4FE}"/>
              </a:ext>
            </a:extLst>
          </p:cNvPr>
          <p:cNvSpPr/>
          <p:nvPr/>
        </p:nvSpPr>
        <p:spPr>
          <a:xfrm>
            <a:off x="286290" y="33210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6AD88590-B519-8039-41EA-16C2BAFD406F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013C72A6-5F15-F712-707F-706D1BBF1A2F}"/>
              </a:ext>
            </a:extLst>
          </p:cNvPr>
          <p:cNvSpPr/>
          <p:nvPr/>
        </p:nvSpPr>
        <p:spPr>
          <a:xfrm>
            <a:off x="6331003" y="331889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7AD830-03EE-9138-D1C4-D35F0EF323BA}"/>
              </a:ext>
            </a:extLst>
          </p:cNvPr>
          <p:cNvSpPr txBox="1"/>
          <p:nvPr/>
        </p:nvSpPr>
        <p:spPr>
          <a:xfrm>
            <a:off x="377713" y="3471673"/>
            <a:ext cx="240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Siren for visual &amp; acoustic alert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21768BB-53F5-457E-2943-E07DA9D40B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374669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</a:t>
            </a:r>
            <a:r>
              <a:rPr lang="it-IT" sz="280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Electrical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box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53A539-167D-80B5-78DA-1278FE74E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3" y="2050050"/>
            <a:ext cx="1265093" cy="1523025"/>
          </a:xfrm>
          <a:prstGeom prst="rect">
            <a:avLst/>
          </a:prstGeom>
        </p:spPr>
      </p:pic>
      <p:sp>
        <p:nvSpPr>
          <p:cNvPr id="9" name="CasellaDiTesto 3">
            <a:extLst>
              <a:ext uri="{FF2B5EF4-FFF2-40B4-BE49-F238E27FC236}">
                <a16:creationId xmlns:a16="http://schemas.microsoft.com/office/drawing/2014/main" id="{1EDA3CBB-4BE4-276B-3660-55B370523AE5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F0D86035-2116-C30A-E34E-BAC7C7771C16}"/>
              </a:ext>
            </a:extLst>
          </p:cNvPr>
          <p:cNvSpPr txBox="1"/>
          <p:nvPr/>
        </p:nvSpPr>
        <p:spPr>
          <a:xfrm>
            <a:off x="6660911" y="3453613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2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9333A-B347-3E38-4664-B600AD8B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70C4FE4-3A51-48AD-6F2C-C57CE0A8FBDC}"/>
              </a:ext>
            </a:extLst>
          </p:cNvPr>
          <p:cNvCxnSpPr>
            <a:cxnSpLocks/>
          </p:cNvCxnSpPr>
          <p:nvPr/>
        </p:nvCxnSpPr>
        <p:spPr>
          <a:xfrm>
            <a:off x="4486940" y="1548040"/>
            <a:ext cx="1821378" cy="10226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6FCDA55E-1E61-606B-336A-ACA0E6119B4D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D476EAB-F0D6-CBD0-6FE7-3D417D340D82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CD2A9B-D8AF-EAA1-0F86-3231BE14C43A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F346537-DDDE-40A3-8DBB-F42DA62DFF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B22969-4B44-41D4-1142-95913263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3" y="2050050"/>
            <a:ext cx="1265093" cy="15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6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42E6-2880-6770-2ABB-6511CD608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10CD6B62-A0CF-C184-DAF9-719D3D7CD79C}"/>
              </a:ext>
            </a:extLst>
          </p:cNvPr>
          <p:cNvCxnSpPr>
            <a:cxnSpLocks/>
          </p:cNvCxnSpPr>
          <p:nvPr/>
        </p:nvCxnSpPr>
        <p:spPr>
          <a:xfrm>
            <a:off x="3455581" y="2390580"/>
            <a:ext cx="286224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EF25BB0-9F4B-7688-82EC-0F14F262E203}"/>
              </a:ext>
            </a:extLst>
          </p:cNvPr>
          <p:cNvCxnSpPr>
            <a:cxnSpLocks/>
          </p:cNvCxnSpPr>
          <p:nvPr/>
        </p:nvCxnSpPr>
        <p:spPr>
          <a:xfrm>
            <a:off x="4072270" y="1558266"/>
            <a:ext cx="223604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19">
            <a:extLst>
              <a:ext uri="{FF2B5EF4-FFF2-40B4-BE49-F238E27FC236}">
                <a16:creationId xmlns:a16="http://schemas.microsoft.com/office/drawing/2014/main" id="{EA32ABA7-D328-80AD-060A-114ABE65B179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9F896D56-28E7-B815-3B42-5896C9265DB2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D7602A16-09F0-65DA-C4B6-02035922F36E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489AB0-C6E0-9D26-C7CE-0AA11D1E0C60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A79176-8125-72D1-9755-76ED2F468C13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965373-4538-C6E0-D6D0-901D8581A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55" y="2040710"/>
            <a:ext cx="968952" cy="161492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60A2BE7-8E62-8646-7C7A-8FD574B898F3}"/>
              </a:ext>
            </a:extLst>
          </p:cNvPr>
          <p:cNvSpPr/>
          <p:nvPr/>
        </p:nvSpPr>
        <p:spPr>
          <a:xfrm>
            <a:off x="4245754" y="3011492"/>
            <a:ext cx="427808" cy="6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C9534AA-DF9A-6E48-1134-EE4A6EF2B5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06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CFC90-839F-3CF2-242A-5E7C90544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703FBAD7-60FC-7495-E170-27328AC730A0}"/>
              </a:ext>
            </a:extLst>
          </p:cNvPr>
          <p:cNvCxnSpPr>
            <a:cxnSpLocks/>
          </p:cNvCxnSpPr>
          <p:nvPr/>
        </p:nvCxnSpPr>
        <p:spPr>
          <a:xfrm>
            <a:off x="3636335" y="3222106"/>
            <a:ext cx="2671631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C485EDD-64BD-8FCC-17FB-F9E32DF22DAB}"/>
              </a:ext>
            </a:extLst>
          </p:cNvPr>
          <p:cNvCxnSpPr>
            <a:cxnSpLocks/>
          </p:cNvCxnSpPr>
          <p:nvPr/>
        </p:nvCxnSpPr>
        <p:spPr>
          <a:xfrm>
            <a:off x="3625702" y="2390580"/>
            <a:ext cx="2692123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31F0ACF-EEFC-B76F-7439-A6B5AEFFEC51}"/>
              </a:ext>
            </a:extLst>
          </p:cNvPr>
          <p:cNvCxnSpPr>
            <a:cxnSpLocks/>
          </p:cNvCxnSpPr>
          <p:nvPr/>
        </p:nvCxnSpPr>
        <p:spPr>
          <a:xfrm>
            <a:off x="4146698" y="1558266"/>
            <a:ext cx="2161620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7E4F261F-CF47-A52F-3B9B-47877836B173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5CA7A1B-CF5F-19A0-95E1-31A1ECAB0A2F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D053B60B-3A60-20FB-AF52-37067FBC7959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EBDC1FD2-43DE-424C-271F-3F8574F318A7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079FD1-4DBA-099B-EF11-475F180A00DE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3C77E2-BFE7-3788-8F68-DB9ED7A1C413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312104-669D-1D6B-096C-B4D746CD5AFD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F440A0A-27A9-D11A-6A20-42699C895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623648"/>
            <a:ext cx="2545085" cy="2542037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4233008-859F-3F85-A77A-5F139B686B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36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40830-B49C-2B2B-DC7A-104A80FE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48579A6-86AD-E989-B6B4-1F6CAD36DFA7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B04FB87C-3BE1-4828-138A-986255B66064}"/>
              </a:ext>
            </a:extLst>
          </p:cNvPr>
          <p:cNvCxnSpPr>
            <a:cxnSpLocks/>
          </p:cNvCxnSpPr>
          <p:nvPr/>
        </p:nvCxnSpPr>
        <p:spPr>
          <a:xfrm>
            <a:off x="3636335" y="2390580"/>
            <a:ext cx="2681490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158C0A0-E6EB-14E4-23E2-BA3D690206EB}"/>
              </a:ext>
            </a:extLst>
          </p:cNvPr>
          <p:cNvCxnSpPr>
            <a:cxnSpLocks/>
          </p:cNvCxnSpPr>
          <p:nvPr/>
        </p:nvCxnSpPr>
        <p:spPr>
          <a:xfrm>
            <a:off x="3848986" y="1558266"/>
            <a:ext cx="2459332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D6C94C6-F0E8-A55F-7767-F6CC1E669754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B7B6DE77-06A2-58A3-A34D-56B8EAB1CF7D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F1E58218-61D8-A9AC-CCE9-C428DA1EBDF1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D0D362EF-19A9-F3E0-FFB9-D12BAAE38355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3C71F680-E501-1CC5-CE58-BDE3D9D589FE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3DA48D-2A56-FCE9-FE61-E5C33FACC6AE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Refrigerant storage tanks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F28906-523A-94E3-5C1D-CBDFD3DD7EB1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8EED03-47F5-8BE8-F01B-58DA162EB25C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F1C183-D546-6522-498C-C12E4F0BDF53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98EC30F-0066-4D9B-C1A7-96F089162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64" y="1623648"/>
            <a:ext cx="2542037" cy="254203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2B79BC0-D8C0-4AA3-8EA6-B3F5EA39624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51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F194F-807F-2FB2-0D98-649867201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DAE35D77-C26C-674F-7870-1F69FE64BB41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AE5769A-C80D-A82F-E7E1-50CA72C258E6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CD28ACF-50E0-6103-1BB8-BE70D615AFDF}"/>
              </a:ext>
            </a:extLst>
          </p:cNvPr>
          <p:cNvCxnSpPr>
            <a:cxnSpLocks/>
          </p:cNvCxnSpPr>
          <p:nvPr/>
        </p:nvCxnSpPr>
        <p:spPr>
          <a:xfrm>
            <a:off x="4008474" y="1558266"/>
            <a:ext cx="229984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1F959DCD-4A48-C2D8-31F9-473E33CE97D3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C2D7F8A-81DD-F066-8BE6-DEB6959D9144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57C9F430-482D-F1E0-D52F-E62DA8428CDB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29F318EA-034B-F732-A08B-02D9B9BAEA08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55C68A03-AA95-0065-452E-AFCF865306C4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9D35F4AB-3860-3E86-0295-01D2A720C765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4768C5-8AC0-15E4-3B45-202D8932149A}"/>
              </a:ext>
            </a:extLst>
          </p:cNvPr>
          <p:cNvSpPr txBox="1"/>
          <p:nvPr/>
        </p:nvSpPr>
        <p:spPr>
          <a:xfrm>
            <a:off x="186959" y="2256899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Safety valve manifold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44BF7-65D0-D25A-154F-1BA39AC2A6BD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B5B788-66E4-7A2F-40A0-26F22F008BC7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D5AC1B-573B-5E03-BC9B-90F41DB31922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Refrigerant storage tanks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E28E11-73AA-8C29-BED8-CCBAD1BA9B4D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9101B7C-4ABF-4155-54E2-D18A3449E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64" y="1558265"/>
            <a:ext cx="2542037" cy="254203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DD34837-0B1F-6C90-11E5-8529F6CA98B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03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CB23-8759-E097-F825-111CFEA05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62A442DE-0D66-575F-5D52-B30E64CB3564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B70E8EA-2FB2-9B49-60C7-DA6530B4B1CB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D951D67-229A-69C5-A485-2BDCB8EA9E4F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75D2273-8D51-2197-C676-A5B9D2B7A8A6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825CDE-7674-A751-1E22-6D30608F8A93}"/>
              </a:ext>
            </a:extLst>
          </p:cNvPr>
          <p:cNvSpPr txBox="1"/>
          <p:nvPr/>
        </p:nvSpPr>
        <p:spPr>
          <a:xfrm>
            <a:off x="180294" y="1300723"/>
            <a:ext cx="279661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Water leak box to separate propane from water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FB61682-9D2B-51AA-62F4-967259407672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D507FF9-5D74-9F23-E205-0A0AAA4D9757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DC728727-E051-CB50-4E3C-A3C4E875FC5D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34268D0-59C3-A9E6-E005-7D48628939CA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610FF091-6990-7B45-CE88-557DD582C181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40CB25D8-B8C1-4B2B-BD1C-9D9B00FB9BC4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5BB2AD-A249-2296-8CE8-511F4122BF64}"/>
              </a:ext>
            </a:extLst>
          </p:cNvPr>
          <p:cNvSpPr txBox="1"/>
          <p:nvPr/>
        </p:nvSpPr>
        <p:spPr>
          <a:xfrm>
            <a:off x="6192393" y="2241520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Coil covers</a:t>
            </a:r>
            <a:endParaRPr kumimoji="0" lang="it-IT" sz="140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75BF2D-153C-7384-D2E1-82176A80724F}"/>
              </a:ext>
            </a:extLst>
          </p:cNvPr>
          <p:cNvSpPr txBox="1"/>
          <p:nvPr/>
        </p:nvSpPr>
        <p:spPr>
          <a:xfrm>
            <a:off x="6526024" y="3042762"/>
            <a:ext cx="218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D38C0CE-2591-0786-133D-1C6E9C56C13F}"/>
              </a:ext>
            </a:extLst>
          </p:cNvPr>
          <p:cNvSpPr txBox="1"/>
          <p:nvPr/>
        </p:nvSpPr>
        <p:spPr>
          <a:xfrm>
            <a:off x="480638" y="3060016"/>
            <a:ext cx="220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Refrigerant storage tanks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2CD0170-ECF6-C1ED-6F14-31873F21FE91}"/>
              </a:ext>
            </a:extLst>
          </p:cNvPr>
          <p:cNvSpPr txBox="1"/>
          <p:nvPr/>
        </p:nvSpPr>
        <p:spPr>
          <a:xfrm>
            <a:off x="186959" y="2256899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Safety valve manifold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A7CF88-146C-8560-D4C7-1E715D7F3C1A}"/>
              </a:ext>
            </a:extLst>
          </p:cNvPr>
          <p:cNvSpPr txBox="1"/>
          <p:nvPr/>
        </p:nvSpPr>
        <p:spPr>
          <a:xfrm>
            <a:off x="6562940" y="1404377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Leak detector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E7DA47-F3C3-2D55-81F3-22308EE9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49" y="2235306"/>
            <a:ext cx="1511080" cy="124931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D908E8C-4CED-E3C5-B4D0-61A328CFCD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947060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en-US" sz="280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Daikin Safety Shield</a:t>
            </a:r>
            <a:r>
              <a:rPr lang="en-US" sz="2800" b="0">
                <a:solidFill>
                  <a:srgbClr val="0097E0"/>
                </a:solidFill>
                <a:latin typeface="Source Sans Pro"/>
                <a:ea typeface="Source Sans Pro"/>
                <a:cs typeface="Calibri"/>
              </a:rPr>
              <a:t>: Refrigerant &amp; hydronic circuits</a:t>
            </a:r>
            <a:endParaRPr lang="en-BE" sz="2800" b="0"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68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F074-983B-2A4C-5A94-DC2351DB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25445849-FFA8-D40B-61C1-60FE43E7948C}"/>
              </a:ext>
            </a:extLst>
          </p:cNvPr>
          <p:cNvCxnSpPr>
            <a:cxnSpLocks/>
          </p:cNvCxnSpPr>
          <p:nvPr/>
        </p:nvCxnSpPr>
        <p:spPr>
          <a:xfrm>
            <a:off x="3415145" y="3762434"/>
            <a:ext cx="288911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D7F6339F-F9E8-2A2A-179A-00F1668DF439}"/>
              </a:ext>
            </a:extLst>
          </p:cNvPr>
          <p:cNvCxnSpPr>
            <a:cxnSpLocks/>
          </p:cNvCxnSpPr>
          <p:nvPr/>
        </p:nvCxnSpPr>
        <p:spPr>
          <a:xfrm>
            <a:off x="3276600" y="2702307"/>
            <a:ext cx="304122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4593C7C-8822-218E-BABA-A6EB6A12C292}"/>
              </a:ext>
            </a:extLst>
          </p:cNvPr>
          <p:cNvCxnSpPr>
            <a:cxnSpLocks/>
          </p:cNvCxnSpPr>
          <p:nvPr/>
        </p:nvCxnSpPr>
        <p:spPr>
          <a:xfrm>
            <a:off x="4128655" y="1558266"/>
            <a:ext cx="2179663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DFEB085F-2AA5-4A17-D052-4650D78A6F99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8336641F-E633-476C-0F8E-677B7FC35923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C704DFA9-2F9D-C0F1-7AE4-638F1D4C31D7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77CB39A-DA7A-7F6C-F0E8-D64C95DD7824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BD7E6CFA-67C2-8A65-4C66-594C311AEE18}"/>
              </a:ext>
            </a:extLst>
          </p:cNvPr>
          <p:cNvSpPr/>
          <p:nvPr/>
        </p:nvSpPr>
        <p:spPr>
          <a:xfrm>
            <a:off x="6308318" y="23809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57EB3646-79B3-3596-D529-4DEA4401A1ED}"/>
              </a:ext>
            </a:extLst>
          </p:cNvPr>
          <p:cNvSpPr/>
          <p:nvPr/>
        </p:nvSpPr>
        <p:spPr>
          <a:xfrm>
            <a:off x="7446700" y="222521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111DD11-6ED5-BE44-5BB7-0979BC38A83F}"/>
              </a:ext>
            </a:extLst>
          </p:cNvPr>
          <p:cNvSpPr txBox="1"/>
          <p:nvPr/>
        </p:nvSpPr>
        <p:spPr>
          <a:xfrm>
            <a:off x="7446700" y="221338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68A6E34C-49F6-07F1-111A-CDEF07DAAEED}"/>
              </a:ext>
            </a:extLst>
          </p:cNvPr>
          <p:cNvSpPr/>
          <p:nvPr/>
        </p:nvSpPr>
        <p:spPr>
          <a:xfrm>
            <a:off x="6317828" y="3434995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0122112B-B7D8-D9AA-5BFA-70BB5A8BC841}"/>
              </a:ext>
            </a:extLst>
          </p:cNvPr>
          <p:cNvSpPr/>
          <p:nvPr/>
        </p:nvSpPr>
        <p:spPr>
          <a:xfrm>
            <a:off x="7459754" y="3264228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73518C62-8A31-49A2-0C9E-966C950BAC5B}"/>
              </a:ext>
            </a:extLst>
          </p:cNvPr>
          <p:cNvSpPr txBox="1"/>
          <p:nvPr/>
        </p:nvSpPr>
        <p:spPr>
          <a:xfrm>
            <a:off x="7469264" y="32645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A8EB99-4BC6-5DD8-0652-EDC801187B54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4033F7-E71D-437D-6DE5-6720FFC7E6AD}"/>
              </a:ext>
            </a:extLst>
          </p:cNvPr>
          <p:cNvSpPr txBox="1"/>
          <p:nvPr/>
        </p:nvSpPr>
        <p:spPr>
          <a:xfrm>
            <a:off x="6210936" y="246136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D9FD5D-8192-555E-708E-D6120C682C77}"/>
              </a:ext>
            </a:extLst>
          </p:cNvPr>
          <p:cNvSpPr txBox="1"/>
          <p:nvPr/>
        </p:nvSpPr>
        <p:spPr>
          <a:xfrm>
            <a:off x="6597562" y="3519803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Heat pump version delivers hot water up to 75 °C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0197B63-BEF3-AD7A-A4D7-67E8A5A7E7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5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8A2E31D-C877-3CB3-B534-B9DCD72E7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91" y="2020275"/>
            <a:ext cx="1759029" cy="17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0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BAF6-7EB3-A60E-D46E-C0322A6E4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406B5466-AFBB-D331-5C60-CC9D1ED5A2F5}"/>
              </a:ext>
            </a:extLst>
          </p:cNvPr>
          <p:cNvCxnSpPr>
            <a:cxnSpLocks/>
          </p:cNvCxnSpPr>
          <p:nvPr/>
        </p:nvCxnSpPr>
        <p:spPr>
          <a:xfrm>
            <a:off x="2879160" y="3744003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7AA899D6-6A02-44BD-2C51-F78A7A3207A5}"/>
              </a:ext>
            </a:extLst>
          </p:cNvPr>
          <p:cNvCxnSpPr>
            <a:cxnSpLocks/>
          </p:cNvCxnSpPr>
          <p:nvPr/>
        </p:nvCxnSpPr>
        <p:spPr>
          <a:xfrm>
            <a:off x="3276600" y="2702307"/>
            <a:ext cx="304122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C688B17-25EF-26A6-B578-C0A7A8F61EEB}"/>
              </a:ext>
            </a:extLst>
          </p:cNvPr>
          <p:cNvCxnSpPr>
            <a:cxnSpLocks/>
          </p:cNvCxnSpPr>
          <p:nvPr/>
        </p:nvCxnSpPr>
        <p:spPr>
          <a:xfrm>
            <a:off x="3941618" y="1558266"/>
            <a:ext cx="2366700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DF5A0F35-D1E9-3105-BBBA-880371804C34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A381611E-451F-7AA8-C812-3050137D5F05}"/>
              </a:ext>
            </a:extLst>
          </p:cNvPr>
          <p:cNvSpPr/>
          <p:nvPr/>
        </p:nvSpPr>
        <p:spPr>
          <a:xfrm>
            <a:off x="279891" y="344035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A9460872-E30A-8B28-F9D5-9349D31FD902}"/>
              </a:ext>
            </a:extLst>
          </p:cNvPr>
          <p:cNvSpPr/>
          <p:nvPr/>
        </p:nvSpPr>
        <p:spPr>
          <a:xfrm>
            <a:off x="1427510" y="330175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ABC1294-BFF3-3320-38E3-16CF20534E7A}"/>
              </a:ext>
            </a:extLst>
          </p:cNvPr>
          <p:cNvSpPr txBox="1"/>
          <p:nvPr/>
        </p:nvSpPr>
        <p:spPr>
          <a:xfrm>
            <a:off x="1418273" y="3289732"/>
            <a:ext cx="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2E07AEC2-8C3C-C9EF-C900-91FAC6A59A8A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9D40820E-D6D7-A962-84B3-0628270E4A95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79348FE-2E26-9FEE-85A5-A598CF071BB0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F9B0AC6C-611A-433C-DC3F-32709EA3454C}"/>
              </a:ext>
            </a:extLst>
          </p:cNvPr>
          <p:cNvSpPr/>
          <p:nvPr/>
        </p:nvSpPr>
        <p:spPr>
          <a:xfrm>
            <a:off x="6308318" y="23809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A88A1D3D-9BCB-C12E-0AC3-6827EA8B02ED}"/>
              </a:ext>
            </a:extLst>
          </p:cNvPr>
          <p:cNvSpPr/>
          <p:nvPr/>
        </p:nvSpPr>
        <p:spPr>
          <a:xfrm>
            <a:off x="7446700" y="222521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2945308D-9525-8862-A7D9-5113C9501CB9}"/>
              </a:ext>
            </a:extLst>
          </p:cNvPr>
          <p:cNvSpPr txBox="1"/>
          <p:nvPr/>
        </p:nvSpPr>
        <p:spPr>
          <a:xfrm>
            <a:off x="7446700" y="221338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37B3FDCE-4204-2C6D-33C0-932DBE7261D8}"/>
              </a:ext>
            </a:extLst>
          </p:cNvPr>
          <p:cNvSpPr/>
          <p:nvPr/>
        </p:nvSpPr>
        <p:spPr>
          <a:xfrm>
            <a:off x="6317828" y="3434995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9FEF431F-6B54-01B7-77BE-E9E399D71D98}"/>
              </a:ext>
            </a:extLst>
          </p:cNvPr>
          <p:cNvSpPr/>
          <p:nvPr/>
        </p:nvSpPr>
        <p:spPr>
          <a:xfrm>
            <a:off x="7459754" y="3264228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4D4F6CA-3ED7-C9F7-B4D3-764CB74D74E9}"/>
              </a:ext>
            </a:extLst>
          </p:cNvPr>
          <p:cNvSpPr txBox="1"/>
          <p:nvPr/>
        </p:nvSpPr>
        <p:spPr>
          <a:xfrm>
            <a:off x="7469264" y="32645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811910-EE83-A727-20F6-34EA3D3D909B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F4BD25-D8DD-5CBE-4A0C-A2622FE67892}"/>
              </a:ext>
            </a:extLst>
          </p:cNvPr>
          <p:cNvSpPr txBox="1"/>
          <p:nvPr/>
        </p:nvSpPr>
        <p:spPr>
          <a:xfrm>
            <a:off x="6210936" y="246136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327922-79D8-D040-08A0-1ED993DF9E78}"/>
              </a:ext>
            </a:extLst>
          </p:cNvPr>
          <p:cNvSpPr txBox="1"/>
          <p:nvPr/>
        </p:nvSpPr>
        <p:spPr>
          <a:xfrm>
            <a:off x="6597562" y="3519803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Heat pump version delivers hot water up to 75 °C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F95FE63-2F07-315D-9F76-A7ACF6D762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5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4823B0-7737-C30F-CDA4-35F6E7946FFE}"/>
              </a:ext>
            </a:extLst>
          </p:cNvPr>
          <p:cNvSpPr txBox="1"/>
          <p:nvPr/>
        </p:nvSpPr>
        <p:spPr>
          <a:xfrm>
            <a:off x="180723" y="3538821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Inverter‑driven scroll compressors and EC brushless fans</a:t>
            </a:r>
          </a:p>
        </p:txBody>
      </p:sp>
      <p:pic>
        <p:nvPicPr>
          <p:cNvPr id="8" name="Immagine 28">
            <a:extLst>
              <a:ext uri="{FF2B5EF4-FFF2-40B4-BE49-F238E27FC236}">
                <a16:creationId xmlns:a16="http://schemas.microsoft.com/office/drawing/2014/main" id="{42B1C2C3-A8A1-F5EE-AB59-888F85B95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77" y="1711692"/>
            <a:ext cx="1450408" cy="1448671"/>
          </a:xfrm>
          <a:prstGeom prst="rect">
            <a:avLst/>
          </a:prstGeom>
        </p:spPr>
      </p:pic>
      <p:pic>
        <p:nvPicPr>
          <p:cNvPr id="12" name="Immagine 30">
            <a:extLst>
              <a:ext uri="{FF2B5EF4-FFF2-40B4-BE49-F238E27FC236}">
                <a16:creationId xmlns:a16="http://schemas.microsoft.com/office/drawing/2014/main" id="{4AEEE9A5-4922-042A-294B-28B36D72E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37" y="2532618"/>
            <a:ext cx="2066108" cy="20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A399-7D6B-36E7-EE47-3D817DDD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0B1CF872-C81A-791F-17C8-6B8E414DB46F}"/>
              </a:ext>
            </a:extLst>
          </p:cNvPr>
          <p:cNvCxnSpPr>
            <a:cxnSpLocks/>
          </p:cNvCxnSpPr>
          <p:nvPr/>
        </p:nvCxnSpPr>
        <p:spPr>
          <a:xfrm>
            <a:off x="2879160" y="3744003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F915F183-5C8A-425D-D4BA-26B4C63697DD}"/>
              </a:ext>
            </a:extLst>
          </p:cNvPr>
          <p:cNvCxnSpPr>
            <a:cxnSpLocks/>
          </p:cNvCxnSpPr>
          <p:nvPr/>
        </p:nvCxnSpPr>
        <p:spPr>
          <a:xfrm>
            <a:off x="3276600" y="2702307"/>
            <a:ext cx="304122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B0A5599-F408-8B6A-1DAE-6D79D4736C0D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8011EEA-B5C0-D740-9AE0-04F6B4B57ADC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A4BD8B-2F90-CBFA-E9CA-962F7E15F002}"/>
              </a:ext>
            </a:extLst>
          </p:cNvPr>
          <p:cNvSpPr txBox="1"/>
          <p:nvPr/>
        </p:nvSpPr>
        <p:spPr>
          <a:xfrm>
            <a:off x="180723" y="3538821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Inverter‑driven scroll compressors and EC brushless fans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BF74AA9-71B6-14E8-1BEB-AAFF0E7C59DF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3F107DB-0D61-8235-99AB-10AFC805CB29}"/>
              </a:ext>
            </a:extLst>
          </p:cNvPr>
          <p:cNvSpPr/>
          <p:nvPr/>
        </p:nvSpPr>
        <p:spPr>
          <a:xfrm>
            <a:off x="1418273" y="109682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36BE0A-3208-A556-5D7F-701E52E79166}"/>
              </a:ext>
            </a:extLst>
          </p:cNvPr>
          <p:cNvSpPr txBox="1"/>
          <p:nvPr/>
        </p:nvSpPr>
        <p:spPr>
          <a:xfrm>
            <a:off x="1431327" y="108215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E25ADA97-2844-BC76-9723-9A485EDCAEB4}"/>
              </a:ext>
            </a:extLst>
          </p:cNvPr>
          <p:cNvSpPr/>
          <p:nvPr/>
        </p:nvSpPr>
        <p:spPr>
          <a:xfrm>
            <a:off x="279891" y="344035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8F636151-1444-F32F-278C-791D26166833}"/>
              </a:ext>
            </a:extLst>
          </p:cNvPr>
          <p:cNvSpPr/>
          <p:nvPr/>
        </p:nvSpPr>
        <p:spPr>
          <a:xfrm>
            <a:off x="1427510" y="330175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6385F3F-526F-1962-B983-4C8A5485B1BF}"/>
              </a:ext>
            </a:extLst>
          </p:cNvPr>
          <p:cNvSpPr txBox="1"/>
          <p:nvPr/>
        </p:nvSpPr>
        <p:spPr>
          <a:xfrm>
            <a:off x="1418273" y="3289732"/>
            <a:ext cx="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48BA378C-0F61-A77C-0279-7EF04D99B5AC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4AB1DD78-E813-C0F3-329F-1E5AFC7E037D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EE104D7-C407-BB45-22BB-AEECF0BF2C59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1D3D8A6A-5C68-6555-C519-11F20F19C9F8}"/>
              </a:ext>
            </a:extLst>
          </p:cNvPr>
          <p:cNvSpPr/>
          <p:nvPr/>
        </p:nvSpPr>
        <p:spPr>
          <a:xfrm>
            <a:off x="6308318" y="23809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6809C1FD-77E6-F09E-3BDC-1E4722EFC94B}"/>
              </a:ext>
            </a:extLst>
          </p:cNvPr>
          <p:cNvSpPr/>
          <p:nvPr/>
        </p:nvSpPr>
        <p:spPr>
          <a:xfrm>
            <a:off x="7446700" y="222521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D76F9688-3D78-1C3D-D6CB-E62B9B410557}"/>
              </a:ext>
            </a:extLst>
          </p:cNvPr>
          <p:cNvSpPr txBox="1"/>
          <p:nvPr/>
        </p:nvSpPr>
        <p:spPr>
          <a:xfrm>
            <a:off x="7446700" y="221338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DB1A4E93-92A6-0F8C-922A-C5827AD8A257}"/>
              </a:ext>
            </a:extLst>
          </p:cNvPr>
          <p:cNvSpPr/>
          <p:nvPr/>
        </p:nvSpPr>
        <p:spPr>
          <a:xfrm>
            <a:off x="6317828" y="3434995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66376646-012E-D55A-F7C7-C27F13AA00A3}"/>
              </a:ext>
            </a:extLst>
          </p:cNvPr>
          <p:cNvSpPr/>
          <p:nvPr/>
        </p:nvSpPr>
        <p:spPr>
          <a:xfrm>
            <a:off x="7459754" y="3264228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21D4917-9314-34D5-342F-0779D7FCCAD6}"/>
              </a:ext>
            </a:extLst>
          </p:cNvPr>
          <p:cNvSpPr txBox="1"/>
          <p:nvPr/>
        </p:nvSpPr>
        <p:spPr>
          <a:xfrm>
            <a:off x="7469264" y="3264592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B0B0E4-33FE-33F2-7FCE-3DCB882D9239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111B9A-E5A2-D511-A87D-D091F141BF96}"/>
              </a:ext>
            </a:extLst>
          </p:cNvPr>
          <p:cNvSpPr txBox="1"/>
          <p:nvPr/>
        </p:nvSpPr>
        <p:spPr>
          <a:xfrm>
            <a:off x="6210936" y="246136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87A2DC-F2EC-A81B-715D-D536073B0357}"/>
              </a:ext>
            </a:extLst>
          </p:cNvPr>
          <p:cNvSpPr txBox="1"/>
          <p:nvPr/>
        </p:nvSpPr>
        <p:spPr>
          <a:xfrm>
            <a:off x="6597562" y="3519803"/>
            <a:ext cx="21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Heat pump version delivers hot water up to 75 °C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E9616DE-40FB-2FFB-2051-5AD5812E2F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5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3452217A-3C1A-2222-754B-C765A926BFF3}"/>
              </a:ext>
            </a:extLst>
          </p:cNvPr>
          <p:cNvSpPr txBox="1"/>
          <p:nvPr/>
        </p:nvSpPr>
        <p:spPr>
          <a:xfrm>
            <a:off x="165683" y="1440814"/>
            <a:ext cx="279661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  <a:ea typeface="Calibri Light"/>
                <a:cs typeface="Calibri Light"/>
              </a:rPr>
              <a:t>Fast stock availability!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838E7-1EBA-4DB2-B7D6-EE2C0457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72" y="1443789"/>
            <a:ext cx="2895099" cy="2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205B0-7317-10D1-DFD2-2E36C8E2B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01" y="786691"/>
            <a:ext cx="5243599" cy="960466"/>
          </a:xfrm>
        </p:spPr>
        <p:txBody>
          <a:bodyPr/>
          <a:lstStyle/>
          <a:p>
            <a:r>
              <a:rPr lang="it-IT" sz="3200"/>
              <a:t>New </a:t>
            </a:r>
            <a:r>
              <a:rPr lang="it-IT" sz="3200">
                <a:solidFill>
                  <a:srgbClr val="0097E0"/>
                </a:solidFill>
              </a:rPr>
              <a:t>EWA/YK‑CZ</a:t>
            </a:r>
            <a:endParaRPr lang="it-IT" sz="3200"/>
          </a:p>
          <a:p>
            <a:r>
              <a:rPr lang="it-IT" sz="3200"/>
              <a:t>R-290 </a:t>
            </a:r>
            <a:r>
              <a:rPr lang="it-IT" sz="3200" err="1"/>
              <a:t>Chiller</a:t>
            </a:r>
            <a:r>
              <a:rPr lang="it-IT" sz="3200"/>
              <a:t> &amp; </a:t>
            </a:r>
            <a:r>
              <a:rPr lang="it-IT" sz="3200" err="1"/>
              <a:t>Heat</a:t>
            </a:r>
            <a:r>
              <a:rPr lang="it-IT" sz="3200"/>
              <a:t> Pump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C6829-6583-4CA7-0980-BDC10A7F5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801" y="1921984"/>
            <a:ext cx="6184736" cy="720079"/>
          </a:xfrm>
        </p:spPr>
        <p:txBody>
          <a:bodyPr/>
          <a:lstStyle/>
          <a:p>
            <a:r>
              <a:rPr lang="en-US" sz="1800"/>
              <a:t>Compact and air-to-water </a:t>
            </a:r>
          </a:p>
          <a:p>
            <a:r>
              <a:rPr lang="en-US" sz="1800"/>
              <a:t>monobloc unit</a:t>
            </a:r>
            <a:endParaRPr lang="en-BE" sz="1800" b="1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1F2913-6867-E235-BDC8-A89981926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87" y="786691"/>
            <a:ext cx="6936511" cy="39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FE22A-93FF-CE40-ECD2-10D2F2CC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42B0046-B812-7D28-5F98-F32202BA70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54185" y="-997118"/>
            <a:ext cx="6832079" cy="3756916"/>
          </a:xfrm>
        </p:spPr>
        <p:txBody>
          <a:bodyPr lIns="0" tIns="45720" rIns="91440" bIns="45720" anchor="b">
            <a:noAutofit/>
          </a:bodyPr>
          <a:lstStyle/>
          <a:p>
            <a:pPr>
              <a:lnSpc>
                <a:spcPct val="150000"/>
              </a:lnSpc>
            </a:pPr>
            <a:endParaRPr lang="it-IT" sz="2800" b="0">
              <a:solidFill>
                <a:srgbClr val="0097E0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2800" b="0">
              <a:solidFill>
                <a:srgbClr val="0097E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br>
              <a:rPr lang="it-IT" sz="2800" b="0">
                <a:latin typeface="Calibri"/>
                <a:ea typeface="Calibri"/>
                <a:cs typeface="Calibri"/>
              </a:rPr>
            </a:br>
            <a:r>
              <a:rPr lang="it-IT" sz="40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Scan</a:t>
            </a:r>
            <a:r>
              <a:rPr lang="it-IT" sz="40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the QR code </a:t>
            </a:r>
            <a:endParaRPr lang="en-US" sz="4000">
              <a:ea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40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to download the </a:t>
            </a:r>
            <a:r>
              <a:rPr lang="it-IT" sz="40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presentation</a:t>
            </a:r>
            <a:endParaRPr lang="en-US" sz="4000" err="1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2800" b="0">
              <a:solidFill>
                <a:srgbClr val="0097E0"/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89E37-CE3E-DCC5-1172-6D35DB55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21" y="2400300"/>
            <a:ext cx="1738994" cy="17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DDC-FB2D-0A94-5E53-1A6F1103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89B7A305-400E-8554-2C22-79E9C2E4E9A4}"/>
              </a:ext>
            </a:extLst>
          </p:cNvPr>
          <p:cNvSpPr/>
          <p:nvPr/>
        </p:nvSpPr>
        <p:spPr>
          <a:xfrm>
            <a:off x="2560435" y="920644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12E1068-B364-D2FD-EE21-13EF750173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5 good </a:t>
            </a:r>
            <a:r>
              <a:rPr lang="it-IT" sz="28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b="0">
                <a:latin typeface="Calibri"/>
                <a:ea typeface="Calibri"/>
                <a:cs typeface="Calibri"/>
              </a:rPr>
              <a:t>to </a:t>
            </a:r>
            <a:r>
              <a:rPr lang="it-IT" sz="2800" b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b="0">
                <a:latin typeface="Calibri"/>
                <a:ea typeface="Calibri"/>
                <a:cs typeface="Calibri"/>
              </a:rPr>
              <a:t> </a:t>
            </a:r>
            <a:r>
              <a:rPr lang="it-IT" sz="2800" b="0" err="1">
                <a:latin typeface="Calibri"/>
                <a:ea typeface="Calibri"/>
                <a:cs typeface="Calibri"/>
              </a:rPr>
              <a:t>it</a:t>
            </a:r>
            <a:endParaRPr lang="en-BE" sz="2800" b="0">
              <a:latin typeface="Calibri"/>
              <a:ea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AAC9492-F4DD-F32E-C56B-A14A3A429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4" y="1182230"/>
            <a:ext cx="5140785" cy="28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DDC-FB2D-0A94-5E53-1A6F1103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12E1068-B364-D2FD-EE21-13EF750173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764651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40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Explore</a:t>
            </a:r>
            <a:r>
              <a:rPr lang="it-IT" sz="240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Our</a:t>
            </a:r>
            <a:r>
              <a:rPr lang="it-IT" sz="240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Webinars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: Watch </a:t>
            </a:r>
            <a:r>
              <a:rPr lang="it-IT" sz="24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Past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Sessions &amp; </a:t>
            </a:r>
            <a:r>
              <a:rPr lang="it-IT" sz="24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Discover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What’s</a:t>
            </a:r>
            <a:r>
              <a:rPr lang="it-IT" sz="24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Next</a:t>
            </a:r>
            <a:endParaRPr lang="en-US" sz="2400">
              <a:ea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A9CAE-A24D-D348-57AA-5F8A1530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1" y="1171189"/>
            <a:ext cx="5945750" cy="2826904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5B32A50-5721-2201-88D2-6DFC155AC7ED}"/>
              </a:ext>
            </a:extLst>
          </p:cNvPr>
          <p:cNvSpPr txBox="1">
            <a:spLocks/>
          </p:cNvSpPr>
          <p:nvPr/>
        </p:nvSpPr>
        <p:spPr>
          <a:xfrm>
            <a:off x="6753560" y="1609188"/>
            <a:ext cx="2176718" cy="401610"/>
          </a:xfrm>
          <a:prstGeom prst="rect">
            <a:avLst/>
          </a:prstGeom>
        </p:spPr>
        <p:txBody>
          <a:bodyPr lIns="0" tIns="45720" rIns="91440" bIns="45720" anchor="b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i="0" kern="1200" cap="none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Scan</a:t>
            </a:r>
            <a:r>
              <a:rPr lang="it-IT" sz="1800" b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1800" b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here</a:t>
            </a:r>
            <a:endParaRPr lang="en-US" sz="1800" b="0">
              <a:ea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E9F00-E8B8-070F-A503-8BF88925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04" y="2007054"/>
            <a:ext cx="1953986" cy="19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CF2F3-2C29-0114-DFA9-8A6B5EA11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FC2D94D-9F0A-FBDB-537C-DF4C59C8078F}"/>
              </a:ext>
            </a:extLst>
          </p:cNvPr>
          <p:cNvCxnSpPr>
            <a:cxnSpLocks/>
          </p:cNvCxnSpPr>
          <p:nvPr/>
        </p:nvCxnSpPr>
        <p:spPr>
          <a:xfrm>
            <a:off x="4267200" y="1558266"/>
            <a:ext cx="204111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8681ADB0-B97A-A60B-968E-5D7F88699671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808F9261-F56B-BF18-5B74-9975D19B62C3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70A7B43D-81A6-20D0-784B-3021A7B61E07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B5290AA-7176-D400-5822-FDD7C39C5BCA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54C715-9ABD-2B1C-2B1F-5A2957822E82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6B39A45-E082-5047-0EBE-F26A5E0A0C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5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76480292-30B3-E2DA-1EC8-2F1956644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63" y="1590929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9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1E468-F768-E72E-9C3F-0FF15351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A0E9A197-2B79-7D3B-DFF8-339591D3EFDE}"/>
              </a:ext>
            </a:extLst>
          </p:cNvPr>
          <p:cNvCxnSpPr>
            <a:cxnSpLocks/>
          </p:cNvCxnSpPr>
          <p:nvPr/>
        </p:nvCxnSpPr>
        <p:spPr>
          <a:xfrm>
            <a:off x="3276600" y="2702307"/>
            <a:ext cx="304122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1717668-7865-A929-1123-DC7B7403C875}"/>
              </a:ext>
            </a:extLst>
          </p:cNvPr>
          <p:cNvCxnSpPr>
            <a:cxnSpLocks/>
          </p:cNvCxnSpPr>
          <p:nvPr/>
        </p:nvCxnSpPr>
        <p:spPr>
          <a:xfrm>
            <a:off x="4107873" y="1558266"/>
            <a:ext cx="220044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6EA8427A-A54C-6180-EC5D-27ABD2846509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673A2D3A-A9EB-1855-45DE-B7B4119AC0C5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D90A5FC9-D1D4-8CE3-CAF9-7CE8998F8686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7537EEA-FF21-8476-B855-2652E8D32CDA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AF00EB07-A9D9-FB2B-3534-22C94DC74800}"/>
              </a:ext>
            </a:extLst>
          </p:cNvPr>
          <p:cNvSpPr/>
          <p:nvPr/>
        </p:nvSpPr>
        <p:spPr>
          <a:xfrm>
            <a:off x="6308318" y="23809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83AF250D-173C-28F5-40B5-6C23039E99E8}"/>
              </a:ext>
            </a:extLst>
          </p:cNvPr>
          <p:cNvSpPr/>
          <p:nvPr/>
        </p:nvSpPr>
        <p:spPr>
          <a:xfrm>
            <a:off x="7446700" y="222521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8CAFB1A8-CFB7-B34E-E52F-D6ED46325182}"/>
              </a:ext>
            </a:extLst>
          </p:cNvPr>
          <p:cNvSpPr txBox="1"/>
          <p:nvPr/>
        </p:nvSpPr>
        <p:spPr>
          <a:xfrm>
            <a:off x="7446700" y="221338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5202D5-B234-B19F-CE12-439C5BF0E468}"/>
              </a:ext>
            </a:extLst>
          </p:cNvPr>
          <p:cNvSpPr txBox="1"/>
          <p:nvPr/>
        </p:nvSpPr>
        <p:spPr>
          <a:xfrm>
            <a:off x="6532505" y="1357232"/>
            <a:ext cx="20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Use of a fully </a:t>
            </a:r>
          </a:p>
          <a:p>
            <a:pPr algn="ctr"/>
            <a:r>
              <a:rPr lang="en-US" sz="1400">
                <a:solidFill>
                  <a:schemeClr val="tx2"/>
                </a:solidFill>
                <a:latin typeface="+mj-lt"/>
              </a:rPr>
              <a:t>natural refrigerant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0BADE1-4AD2-A7EC-9A57-9990AAF9B0B0}"/>
              </a:ext>
            </a:extLst>
          </p:cNvPr>
          <p:cNvSpPr txBox="1"/>
          <p:nvPr/>
        </p:nvSpPr>
        <p:spPr>
          <a:xfrm>
            <a:off x="6210936" y="246136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97E0"/>
                </a:solidFill>
                <a:latin typeface="+mj-lt"/>
              </a:rPr>
              <a:t>Daikin Safety Shield 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with integrated safety functions</a:t>
            </a:r>
            <a:endParaRPr lang="it-IT" sz="1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7E9A9AE-0E62-F401-7F5B-B2A48B979C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5 good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reasons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to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choose</a:t>
            </a:r>
            <a:r>
              <a:rPr lang="it-IT" sz="2800" b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</a:t>
            </a:r>
            <a:r>
              <a:rPr lang="it-IT" sz="2800" b="0" err="1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it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7C26C6-8DF3-7CE5-0940-01A442A47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59" y="2201490"/>
            <a:ext cx="2126847" cy="1381814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1FD9874D-D8C3-9720-063E-FDE9AE6A41C6}"/>
              </a:ext>
            </a:extLst>
          </p:cNvPr>
          <p:cNvSpPr/>
          <p:nvPr/>
        </p:nvSpPr>
        <p:spPr>
          <a:xfrm>
            <a:off x="3455581" y="3338623"/>
            <a:ext cx="425303" cy="3296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6469E8F-C6A9-8AD6-6FF3-B4C9EC0B9767}"/>
              </a:ext>
            </a:extLst>
          </p:cNvPr>
          <p:cNvSpPr/>
          <p:nvPr/>
        </p:nvSpPr>
        <p:spPr>
          <a:xfrm>
            <a:off x="5517238" y="3326219"/>
            <a:ext cx="425303" cy="3296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0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452E6-5B9E-1B4E-D69E-3BA64E745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6A7A5D7-CD35-8A10-DE07-4C6F8026E2E7}"/>
              </a:ext>
            </a:extLst>
          </p:cNvPr>
          <p:cNvCxnSpPr>
            <a:cxnSpLocks/>
          </p:cNvCxnSpPr>
          <p:nvPr/>
        </p:nvCxnSpPr>
        <p:spPr>
          <a:xfrm>
            <a:off x="4774019" y="1558266"/>
            <a:ext cx="153429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35E40394-074D-FB06-0692-262230677F14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6378AE1-9168-54DA-D76C-726B4245ACE5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21570D0-493E-B3DB-9497-7587D4523A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374669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</a:t>
            </a:r>
            <a:r>
              <a:rPr lang="it-IT" sz="280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Electrical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box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B704638-F7FB-A5D7-407D-B40EEA8EE14E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9C879-3B4F-B589-4AB9-370A18E9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621971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1B6DF-49C3-C699-2899-10B56BBF2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0303994C-9D0B-B17D-42F9-EF002A7501FF}"/>
              </a:ext>
            </a:extLst>
          </p:cNvPr>
          <p:cNvCxnSpPr>
            <a:cxnSpLocks/>
          </p:cNvCxnSpPr>
          <p:nvPr/>
        </p:nvCxnSpPr>
        <p:spPr>
          <a:xfrm>
            <a:off x="3551274" y="3647259"/>
            <a:ext cx="277972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3FE9A05-0782-4AF3-C9C9-0DC15DBE75B4}"/>
              </a:ext>
            </a:extLst>
          </p:cNvPr>
          <p:cNvCxnSpPr>
            <a:cxnSpLocks/>
          </p:cNvCxnSpPr>
          <p:nvPr/>
        </p:nvCxnSpPr>
        <p:spPr>
          <a:xfrm>
            <a:off x="3923414" y="1558266"/>
            <a:ext cx="238490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0FA309A8-FA3D-90C3-3DDC-5104D3F9F567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DFC5A3AA-E374-EC48-BBA7-38A5B525A4D2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2B4178D9-F70F-A19F-3548-8B2BF1168769}"/>
              </a:ext>
            </a:extLst>
          </p:cNvPr>
          <p:cNvSpPr/>
          <p:nvPr/>
        </p:nvSpPr>
        <p:spPr>
          <a:xfrm>
            <a:off x="6331003" y="331889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820973-62E4-A511-701A-B9A4AD73B96E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EEDAFE-9B2D-8B23-9619-F004146AD190}"/>
              </a:ext>
            </a:extLst>
          </p:cNvPr>
          <p:cNvSpPr txBox="1"/>
          <p:nvPr/>
        </p:nvSpPr>
        <p:spPr>
          <a:xfrm>
            <a:off x="6660911" y="3453613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0EEDAB7-4F09-B4BB-D25A-6F643DC468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8374669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</a:t>
            </a:r>
            <a:r>
              <a:rPr lang="it-IT" sz="280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Electrical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box </a:t>
            </a:r>
            <a:r>
              <a:rPr lang="it-IT" sz="2800" b="0" err="1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safety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0C1331F2-11D0-0FC6-5D08-ED46B5DD7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57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47F6-399C-053C-7AD4-C102A23C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FE263A82-1EF3-45D3-261E-4DC61FE5362D}"/>
              </a:ext>
            </a:extLst>
          </p:cNvPr>
          <p:cNvCxnSpPr>
            <a:cxnSpLocks/>
          </p:cNvCxnSpPr>
          <p:nvPr/>
        </p:nvCxnSpPr>
        <p:spPr>
          <a:xfrm>
            <a:off x="2905903" y="3628828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8F8EEF1-7B94-742B-6ACD-5A96192E0CE9}"/>
              </a:ext>
            </a:extLst>
          </p:cNvPr>
          <p:cNvCxnSpPr>
            <a:cxnSpLocks/>
          </p:cNvCxnSpPr>
          <p:nvPr/>
        </p:nvCxnSpPr>
        <p:spPr>
          <a:xfrm>
            <a:off x="4167963" y="1558266"/>
            <a:ext cx="214035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9FB6D5E1-3AE2-7625-392D-D568253E3020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D3250C04-44D2-CB26-FC76-5ED938E4082A}"/>
              </a:ext>
            </a:extLst>
          </p:cNvPr>
          <p:cNvSpPr/>
          <p:nvPr/>
        </p:nvSpPr>
        <p:spPr>
          <a:xfrm>
            <a:off x="286290" y="332105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0466A08-AA19-2654-90FC-2B470CD67887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6963863D-2DE5-DF4A-24EB-F946B665DACE}"/>
              </a:ext>
            </a:extLst>
          </p:cNvPr>
          <p:cNvSpPr/>
          <p:nvPr/>
        </p:nvSpPr>
        <p:spPr>
          <a:xfrm>
            <a:off x="6331003" y="331889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3641E3-E414-7AC2-2C93-7830C05C679A}"/>
              </a:ext>
            </a:extLst>
          </p:cNvPr>
          <p:cNvSpPr txBox="1"/>
          <p:nvPr/>
        </p:nvSpPr>
        <p:spPr>
          <a:xfrm>
            <a:off x="377713" y="3471673"/>
            <a:ext cx="2409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Siren for visual &amp; acoustic alert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2DD46B3-A576-A6EC-654F-FB37734FF6AF}"/>
              </a:ext>
            </a:extLst>
          </p:cNvPr>
          <p:cNvSpPr txBox="1">
            <a:spLocks/>
          </p:cNvSpPr>
          <p:nvPr/>
        </p:nvSpPr>
        <p:spPr>
          <a:xfrm>
            <a:off x="271368" y="0"/>
            <a:ext cx="8374669" cy="598628"/>
          </a:xfrm>
          <a:prstGeom prst="rect">
            <a:avLst/>
          </a:prstGeom>
        </p:spPr>
        <p:txBody>
          <a:bodyPr lIns="0" tIns="45720" rIns="91440" bIns="45720" anchor="b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i="0" kern="1200" cap="none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Daikin Safety Shield</a:t>
            </a:r>
            <a:r>
              <a:rPr lang="it-IT" sz="2800" b="0">
                <a:solidFill>
                  <a:srgbClr val="0097E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: Electrical box safety design</a:t>
            </a:r>
            <a:endParaRPr lang="en-BE" sz="2800" b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E3E214-62DD-6BA8-E80E-B0CE2E375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97" y="1943922"/>
            <a:ext cx="1137805" cy="158400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B40703-C062-E34D-BB9C-EF5CBA23AEEF}"/>
              </a:ext>
            </a:extLst>
          </p:cNvPr>
          <p:cNvSpPr txBox="1"/>
          <p:nvPr/>
        </p:nvSpPr>
        <p:spPr>
          <a:xfrm>
            <a:off x="6564905" y="1322557"/>
            <a:ext cx="21815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400" err="1">
                <a:solidFill>
                  <a:srgbClr val="000000"/>
                </a:solidFill>
                <a:latin typeface="Calibri Light" panose="020F0302020204030204"/>
              </a:rPr>
              <a:t>Indipendent</a:t>
            </a:r>
            <a:r>
              <a:rPr lang="en-US" sz="1400">
                <a:solidFill>
                  <a:srgbClr val="000000"/>
                </a:solidFill>
                <a:latin typeface="Calibri Light" panose="020F0302020204030204"/>
              </a:rPr>
              <a:t> power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supply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for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safety</a:t>
            </a:r>
            <a:r>
              <a:rPr lang="it-IT" sz="1400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 </a:t>
            </a:r>
            <a:r>
              <a:rPr lang="it-IT" sz="1400" err="1">
                <a:solidFill>
                  <a:srgbClr val="000000"/>
                </a:solidFill>
                <a:latin typeface="Calibri Light" panose="020F0302020204030204"/>
                <a:ea typeface="Calibri Light"/>
                <a:cs typeface="Calibri Light"/>
              </a:rPr>
              <a:t>components</a:t>
            </a:r>
            <a:endParaRPr lang="en-US" sz="1400" err="1">
              <a:solidFill>
                <a:srgbClr val="000000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B4D26133-994A-1F0C-E8B7-635F506BEE6C}"/>
              </a:ext>
            </a:extLst>
          </p:cNvPr>
          <p:cNvSpPr txBox="1"/>
          <p:nvPr/>
        </p:nvSpPr>
        <p:spPr>
          <a:xfrm>
            <a:off x="6660911" y="3453613"/>
            <a:ext cx="20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ATEX certified fans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011424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D0AAD6C5-A7A2-744A-9F6C-834ED0B33BC5}"/>
    </a:ext>
  </a:extLst>
</a:theme>
</file>

<file path=ppt/theme/theme2.xml><?xml version="1.0" encoding="utf-8"?>
<a:theme xmlns:a="http://schemas.openxmlformats.org/drawingml/2006/main" name="Blank">
  <a:themeElements>
    <a:clrScheme name="Daikin Colours 1">
      <a:dk1>
        <a:srgbClr val="BEDCF3"/>
      </a:dk1>
      <a:lt1>
        <a:srgbClr val="E3F0FB"/>
      </a:lt1>
      <a:dk2>
        <a:srgbClr val="000000"/>
      </a:dk2>
      <a:lt2>
        <a:srgbClr val="FFFFFF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21AF81E2-12AA-1E46-9DDD-6A84384B1959}"/>
    </a:ext>
  </a:extLst>
</a:theme>
</file>

<file path=ppt/theme/theme3.xml><?xml version="1.0" encoding="utf-8"?>
<a:theme xmlns:a="http://schemas.openxmlformats.org/drawingml/2006/main" name="Basic Lay-out">
  <a:themeElements>
    <a:clrScheme name="Daikin Colours">
      <a:dk1>
        <a:srgbClr val="FFFFFF"/>
      </a:dk1>
      <a:lt1>
        <a:srgbClr val="E3F0FB"/>
      </a:lt1>
      <a:dk2>
        <a:srgbClr val="000000"/>
      </a:dk2>
      <a:lt2>
        <a:srgbClr val="000000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001">
          <a:schemeClr val="l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3A441F4B-F809-2449-BDA6-06B8DBE451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7ff2e4a0-f68b-4dea-a856-6c19b5c36790" xsi:nil="true"/>
    <MigrationWizIdVersion xmlns="7ff2e4a0-f68b-4dea-a856-6c19b5c36790" xsi:nil="true"/>
    <MigrationWizIdPermissions xmlns="7ff2e4a0-f68b-4dea-a856-6c19b5c36790" xsi:nil="true"/>
    <lcf76f155ced4ddcb4097134ff3c332f xmlns="7ff2e4a0-f68b-4dea-a856-6c19b5c36790">
      <Terms xmlns="http://schemas.microsoft.com/office/infopath/2007/PartnerControls"/>
    </lcf76f155ced4ddcb4097134ff3c332f>
    <TaxCatchAll xmlns="1fdc5fe9-91c3-4875-9073-b782ac1c11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34149059BCD64DA92A6FBA15E2D892" ma:contentTypeVersion="22" ma:contentTypeDescription="Creare un nuovo documento." ma:contentTypeScope="" ma:versionID="809a7e4ade058ec3f2fc367438bfff7f">
  <xsd:schema xmlns:xsd="http://www.w3.org/2001/XMLSchema" xmlns:xs="http://www.w3.org/2001/XMLSchema" xmlns:p="http://schemas.microsoft.com/office/2006/metadata/properties" xmlns:ns2="7ff2e4a0-f68b-4dea-a856-6c19b5c36790" xmlns:ns3="1fdc5fe9-91c3-4875-9073-b782ac1c1130" targetNamespace="http://schemas.microsoft.com/office/2006/metadata/properties" ma:root="true" ma:fieldsID="d0c053c8d286c93011a05e53392a8739" ns2:_="" ns3:_="">
    <xsd:import namespace="7ff2e4a0-f68b-4dea-a856-6c19b5c36790"/>
    <xsd:import namespace="1fdc5fe9-91c3-4875-9073-b782ac1c1130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2e4a0-f68b-4dea-a856-6c19b5c36790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cdabbbbb-962a-4810-844b-572d16686a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5fe9-91c3-4875-9073-b782ac1c113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b64a2f8-b49e-4f02-931c-eea3d5b5b9bf}" ma:internalName="TaxCatchAll" ma:showField="CatchAllData" ma:web="1fdc5fe9-91c3-4875-9073-b782ac1c11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40E0F4-FA10-488C-8CA1-538E62D33A37}">
  <ds:schemaRefs>
    <ds:schemaRef ds:uri="1fdc5fe9-91c3-4875-9073-b782ac1c1130"/>
    <ds:schemaRef ds:uri="7ff2e4a0-f68b-4dea-a856-6c19b5c3679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10BBDB-476B-4192-AC59-DCA4C9CDF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223168-A68B-4777-A5AB-62E6250AE9C5}">
  <ds:schemaRefs>
    <ds:schemaRef ds:uri="1fdc5fe9-91c3-4875-9073-b782ac1c1130"/>
    <ds:schemaRef ds:uri="7ff2e4a0-f68b-4dea-a856-6c19b5c367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</Template>
  <TotalTime>3</TotalTime>
  <Words>932</Words>
  <Application>Microsoft Office PowerPoint</Application>
  <PresentationFormat>Presentazione su schermo (16:9)</PresentationFormat>
  <Paragraphs>135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Source Sans Pro</vt:lpstr>
      <vt:lpstr>System Font Regular</vt:lpstr>
      <vt:lpstr>Start</vt:lpstr>
      <vt:lpstr>Blank</vt:lpstr>
      <vt:lpstr>Basic Lay-out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lastModifiedBy>Giulia Maroncelli</cp:lastModifiedBy>
  <cp:revision>2</cp:revision>
  <cp:lastPrinted>2014-10-20T14:13:38Z</cp:lastPrinted>
  <dcterms:created xsi:type="dcterms:W3CDTF">2024-03-11T10:21:59Z</dcterms:created>
  <dcterms:modified xsi:type="dcterms:W3CDTF">2026-03-20T07:49:18Z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0x0101008934149059BCD64DA92A6FBA15E2D892</vt:lpwstr>
  </property>
  <property fmtid="{D5CDD505-2E9C-101B-9397-08002B2CF9AE}" pid="3" name="MediaServiceImageTags">
    <vt:lpwstr/>
  </property>
</Properties>
</file>