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6" r:id="rId5"/>
    <p:sldMasterId id="2147483660" r:id="rId6"/>
  </p:sldMasterIdLst>
  <p:notesMasterIdLst>
    <p:notesMasterId r:id="rId16"/>
  </p:notesMasterIdLst>
  <p:handoutMasterIdLst>
    <p:handoutMasterId r:id="rId17"/>
  </p:handoutMasterIdLst>
  <p:sldIdLst>
    <p:sldId id="314" r:id="rId7"/>
    <p:sldId id="384" r:id="rId8"/>
    <p:sldId id="399" r:id="rId9"/>
    <p:sldId id="440" r:id="rId10"/>
    <p:sldId id="442" r:id="rId11"/>
    <p:sldId id="443" r:id="rId12"/>
    <p:sldId id="444" r:id="rId13"/>
    <p:sldId id="445" r:id="rId14"/>
    <p:sldId id="446" r:id="rId15"/>
  </p:sldIdLst>
  <p:sldSz cx="9144000" cy="5143500" type="screen16x9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slides" id="{BB7D6AF2-864A-8348-B308-F5EFE292E65E}">
          <p14:sldIdLst>
            <p14:sldId id="314"/>
            <p14:sldId id="384"/>
            <p14:sldId id="399"/>
            <p14:sldId id="440"/>
            <p14:sldId id="442"/>
            <p14:sldId id="443"/>
            <p14:sldId id="444"/>
            <p14:sldId id="445"/>
            <p14:sldId id="446"/>
          </p14:sldIdLst>
        </p14:section>
        <p14:section name="Content slides" id="{B1497B1C-9BA0-CF4E-952F-19C9FC010A5B}">
          <p14:sldIdLst/>
        </p14:section>
        <p14:section name="Thank you" id="{A40BAB7F-8F4C-2142-8EA2-C99FFF8533DD}">
          <p14:sldIdLst/>
        </p14:section>
        <p14:section name="Additional tools" id="{52E9777B-65E4-EF47-9885-E36B0ABFDD9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162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 userDrawn="1">
          <p15:clr>
            <a:srgbClr val="A4A3A4"/>
          </p15:clr>
        </p15:guide>
        <p15:guide id="4" orient="horz" pos="17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F2"/>
    <a:srgbClr val="0083C1"/>
    <a:srgbClr val="D9EBFA"/>
    <a:srgbClr val="C8D6DC"/>
    <a:srgbClr val="33CCFF"/>
    <a:srgbClr val="15B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E8E2A9-6C59-0FEE-C4DC-EBBCD4A765EF}" v="6" dt="2026-02-12T09:05:29.0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3162"/>
        <p:guide pos="2880"/>
        <p:guide orient="horz" pos="1620"/>
        <p:guide orient="horz" pos="1711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ulia Maroncelli" userId="S::g.maroncelli@daikinapplied.eu::dc9fe2a4-a831-40e5-9263-f2c544c29e3b" providerId="AD" clId="Web-{F8E8E2A9-6C59-0FEE-C4DC-EBBCD4A765EF}"/>
    <pc:docChg chg="modSld">
      <pc:chgData name="Giulia Maroncelli" userId="S::g.maroncelli@daikinapplied.eu::dc9fe2a4-a831-40e5-9263-f2c544c29e3b" providerId="AD" clId="Web-{F8E8E2A9-6C59-0FEE-C4DC-EBBCD4A765EF}" dt="2026-02-12T09:05:29.039" v="2" actId="20577"/>
      <pc:docMkLst>
        <pc:docMk/>
      </pc:docMkLst>
      <pc:sldChg chg="modSp">
        <pc:chgData name="Giulia Maroncelli" userId="S::g.maroncelli@daikinapplied.eu::dc9fe2a4-a831-40e5-9263-f2c544c29e3b" providerId="AD" clId="Web-{F8E8E2A9-6C59-0FEE-C4DC-EBBCD4A765EF}" dt="2026-02-12T09:05:29.039" v="2" actId="20577"/>
        <pc:sldMkLst>
          <pc:docMk/>
          <pc:sldMk cId="2327350779" sldId="442"/>
        </pc:sldMkLst>
        <pc:spChg chg="mod">
          <ac:chgData name="Giulia Maroncelli" userId="S::g.maroncelli@daikinapplied.eu::dc9fe2a4-a831-40e5-9263-f2c544c29e3b" providerId="AD" clId="Web-{F8E8E2A9-6C59-0FEE-C4DC-EBBCD4A765EF}" dt="2026-02-12T09:05:29.039" v="2" actId="20577"/>
          <ac:spMkLst>
            <pc:docMk/>
            <pc:sldMk cId="2327350779" sldId="442"/>
            <ac:spMk id="12" creationId="{63906774-E38A-5FC9-5264-8012FF17800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20236-021C-42BD-83A0-EA6E2A170981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0BE1A-51FA-4E8A-8BC0-C0282741A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054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D1852-A201-4F2A-ACEE-DE4A58C992CE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13075-5948-4027-87F0-FBB2D3F29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417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9ED29-22ED-889B-2A4B-1C083F6E1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114F13C-E0A5-48E1-9B04-58233ACEA0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08B58FD-714E-4479-B0C2-92F2A3B18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5335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FFCA5-AC84-05AA-EC4D-0063B9704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2253D81-6A2F-E824-65DA-52AB7C68C7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1D9644A-30EA-A353-1654-06AE35B52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718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AFC3F-0E94-B807-440F-AD71112D9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94504B0-8B46-DF45-6275-70AB5CD982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7D54985-40C2-982E-37F2-243BC7F4CB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111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5539B-455C-BB21-F1C1-16ECC93DC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E23879E-3ED7-66F8-6CE1-08EDDA72C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7231825-3909-C2FB-49AE-B1FC33EA0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2528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C3454-E844-06FA-DC25-DA111B7B2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480406A-6E23-198C-2135-5C7D84121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8CC8EC9-719E-DC7F-749D-87602F1FAB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2199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F046A-7F63-15D0-8CF5-CFB8A75FD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5CAB39C-D657-B9BC-B721-C12DFFDC1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38287A7-FDCF-08F0-84A4-C7A5D8A0A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645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intro.jpg">
            <a:extLst>
              <a:ext uri="{FF2B5EF4-FFF2-40B4-BE49-F238E27FC236}">
                <a16:creationId xmlns:a16="http://schemas.microsoft.com/office/drawing/2014/main" id="{A6CAB305-25B3-FF98-5488-47C97698A5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32" y="0"/>
            <a:ext cx="89995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3562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742FA2-26F7-37F7-EFE1-6ACBB0F8E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6" y="3742178"/>
            <a:ext cx="9144000" cy="868219"/>
          </a:xfrm>
          <a:prstGeom prst="rect">
            <a:avLst/>
          </a:prstGeom>
        </p:spPr>
      </p:pic>
      <p:sp>
        <p:nvSpPr>
          <p:cNvPr id="5" name="Trapezium 4">
            <a:extLst>
              <a:ext uri="{FF2B5EF4-FFF2-40B4-BE49-F238E27FC236}">
                <a16:creationId xmlns:a16="http://schemas.microsoft.com/office/drawing/2014/main" id="{C550F3A6-9967-4670-6FEB-04C3997C14A2}"/>
              </a:ext>
            </a:extLst>
          </p:cNvPr>
          <p:cNvSpPr/>
          <p:nvPr userDrawn="1"/>
        </p:nvSpPr>
        <p:spPr>
          <a:xfrm>
            <a:off x="6433801" y="0"/>
            <a:ext cx="2710199" cy="5195991"/>
          </a:xfrm>
          <a:custGeom>
            <a:avLst/>
            <a:gdLst>
              <a:gd name="connsiteX0" fmla="*/ 0 w 4932040"/>
              <a:gd name="connsiteY0" fmla="*/ 5196192 h 5196192"/>
              <a:gd name="connsiteX1" fmla="*/ 1233010 w 4932040"/>
              <a:gd name="connsiteY1" fmla="*/ 0 h 5196192"/>
              <a:gd name="connsiteX2" fmla="*/ 3699030 w 4932040"/>
              <a:gd name="connsiteY2" fmla="*/ 0 h 5196192"/>
              <a:gd name="connsiteX3" fmla="*/ 4932040 w 4932040"/>
              <a:gd name="connsiteY3" fmla="*/ 5196192 h 5196192"/>
              <a:gd name="connsiteX4" fmla="*/ 0 w 4932040"/>
              <a:gd name="connsiteY4" fmla="*/ 5196192 h 5196192"/>
              <a:gd name="connsiteX0" fmla="*/ 0 w 4932040"/>
              <a:gd name="connsiteY0" fmla="*/ 5196192 h 5196192"/>
              <a:gd name="connsiteX1" fmla="*/ 1233010 w 4932040"/>
              <a:gd name="connsiteY1" fmla="*/ 0 h 5196192"/>
              <a:gd name="connsiteX2" fmla="*/ 2784630 w 4932040"/>
              <a:gd name="connsiteY2" fmla="*/ 11575 h 5196192"/>
              <a:gd name="connsiteX3" fmla="*/ 4932040 w 4932040"/>
              <a:gd name="connsiteY3" fmla="*/ 5196192 h 5196192"/>
              <a:gd name="connsiteX4" fmla="*/ 0 w 4932040"/>
              <a:gd name="connsiteY4" fmla="*/ 5196192 h 5196192"/>
              <a:gd name="connsiteX0" fmla="*/ 0 w 2790724"/>
              <a:gd name="connsiteY0" fmla="*/ 5196192 h 5219342"/>
              <a:gd name="connsiteX1" fmla="*/ 1233010 w 2790724"/>
              <a:gd name="connsiteY1" fmla="*/ 0 h 5219342"/>
              <a:gd name="connsiteX2" fmla="*/ 2784630 w 2790724"/>
              <a:gd name="connsiteY2" fmla="*/ 11575 h 5219342"/>
              <a:gd name="connsiteX3" fmla="*/ 2790724 w 2790724"/>
              <a:gd name="connsiteY3" fmla="*/ 5219342 h 5219342"/>
              <a:gd name="connsiteX4" fmla="*/ 0 w 2790724"/>
              <a:gd name="connsiteY4" fmla="*/ 5196192 h 5219342"/>
              <a:gd name="connsiteX0" fmla="*/ 0 w 2790724"/>
              <a:gd name="connsiteY0" fmla="*/ 5196192 h 5219342"/>
              <a:gd name="connsiteX1" fmla="*/ 1233010 w 2790724"/>
              <a:gd name="connsiteY1" fmla="*/ 0 h 5219342"/>
              <a:gd name="connsiteX2" fmla="*/ 2784630 w 2790724"/>
              <a:gd name="connsiteY2" fmla="*/ 11575 h 5219342"/>
              <a:gd name="connsiteX3" fmla="*/ 2790724 w 2790724"/>
              <a:gd name="connsiteY3" fmla="*/ 5219342 h 5219342"/>
              <a:gd name="connsiteX4" fmla="*/ 0 w 2790724"/>
              <a:gd name="connsiteY4" fmla="*/ 5196192 h 5219342"/>
              <a:gd name="connsiteX0" fmla="*/ 0 w 2790724"/>
              <a:gd name="connsiteY0" fmla="*/ 5156407 h 5219342"/>
              <a:gd name="connsiteX1" fmla="*/ 1233010 w 2790724"/>
              <a:gd name="connsiteY1" fmla="*/ 0 h 5219342"/>
              <a:gd name="connsiteX2" fmla="*/ 2784630 w 2790724"/>
              <a:gd name="connsiteY2" fmla="*/ 11575 h 5219342"/>
              <a:gd name="connsiteX3" fmla="*/ 2790724 w 2790724"/>
              <a:gd name="connsiteY3" fmla="*/ 5219342 h 5219342"/>
              <a:gd name="connsiteX4" fmla="*/ 0 w 2790724"/>
              <a:gd name="connsiteY4" fmla="*/ 5156407 h 5219342"/>
              <a:gd name="connsiteX0" fmla="*/ 0 w 2798943"/>
              <a:gd name="connsiteY0" fmla="*/ 5156407 h 5195470"/>
              <a:gd name="connsiteX1" fmla="*/ 1233010 w 2798943"/>
              <a:gd name="connsiteY1" fmla="*/ 0 h 5195470"/>
              <a:gd name="connsiteX2" fmla="*/ 2784630 w 2798943"/>
              <a:gd name="connsiteY2" fmla="*/ 11575 h 5195470"/>
              <a:gd name="connsiteX3" fmla="*/ 2798943 w 2798943"/>
              <a:gd name="connsiteY3" fmla="*/ 5195470 h 5195470"/>
              <a:gd name="connsiteX4" fmla="*/ 0 w 2798943"/>
              <a:gd name="connsiteY4" fmla="*/ 5156407 h 5195470"/>
              <a:gd name="connsiteX0" fmla="*/ 0 w 2801482"/>
              <a:gd name="connsiteY0" fmla="*/ 5160747 h 5199810"/>
              <a:gd name="connsiteX1" fmla="*/ 1233010 w 2801482"/>
              <a:gd name="connsiteY1" fmla="*/ 4340 h 5199810"/>
              <a:gd name="connsiteX2" fmla="*/ 2801067 w 2801482"/>
              <a:gd name="connsiteY2" fmla="*/ 0 h 5199810"/>
              <a:gd name="connsiteX3" fmla="*/ 2798943 w 2801482"/>
              <a:gd name="connsiteY3" fmla="*/ 5199810 h 5199810"/>
              <a:gd name="connsiteX4" fmla="*/ 0 w 2801482"/>
              <a:gd name="connsiteY4" fmla="*/ 5160747 h 51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482" h="5199810">
                <a:moveTo>
                  <a:pt x="0" y="5160747"/>
                </a:moveTo>
                <a:lnTo>
                  <a:pt x="1233010" y="4340"/>
                </a:lnTo>
                <a:lnTo>
                  <a:pt x="2801067" y="0"/>
                </a:lnTo>
                <a:cubicBezTo>
                  <a:pt x="2803098" y="1735922"/>
                  <a:pt x="2796912" y="3463888"/>
                  <a:pt x="2798943" y="5199810"/>
                </a:cubicBezTo>
                <a:lnTo>
                  <a:pt x="0" y="51607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A03DA9-557E-E4AA-082C-5B1075A086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E8BFD9-C7FA-EB2C-77FC-34F7E2E94E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063" y="1856009"/>
            <a:ext cx="6184737" cy="72008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buNone/>
              <a:defRPr sz="38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BE"/>
              <a:t>Presentation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7663E73-06CD-1049-4179-5FF7E0F5BD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9064" y="2576088"/>
            <a:ext cx="6184736" cy="720079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buNone/>
              <a:defRPr sz="19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BE"/>
              <a:t>Presentation subtitle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89C1F09-8DAC-C59D-686F-7CBF72656A8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516216" y="4868045"/>
            <a:ext cx="2304256" cy="170134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 fontAlgn="b">
              <a:defRPr sz="900"/>
            </a:lvl1pPr>
          </a:lstStyle>
          <a:p>
            <a:r>
              <a:rPr lang="nl-BE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Top secret • Secret • </a:t>
            </a:r>
            <a:r>
              <a:rPr lang="nl-BE" b="1">
                <a:solidFill>
                  <a:schemeClr val="tx2"/>
                </a:solidFill>
                <a:cs typeface="Calibri" panose="020F0502020204030204" pitchFamily="34" charset="0"/>
              </a:rPr>
              <a:t>Internal use only </a:t>
            </a:r>
            <a:r>
              <a:rPr lang="nl-BE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 Public </a:t>
            </a:r>
            <a:endParaRPr lang="en-US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75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ium 4">
            <a:extLst>
              <a:ext uri="{FF2B5EF4-FFF2-40B4-BE49-F238E27FC236}">
                <a16:creationId xmlns:a16="http://schemas.microsoft.com/office/drawing/2014/main" id="{14D70B29-0424-3B0B-B707-0156B2B46D2B}"/>
              </a:ext>
            </a:extLst>
          </p:cNvPr>
          <p:cNvSpPr/>
          <p:nvPr userDrawn="1"/>
        </p:nvSpPr>
        <p:spPr>
          <a:xfrm>
            <a:off x="6436257" y="-4338"/>
            <a:ext cx="2710199" cy="5195991"/>
          </a:xfrm>
          <a:custGeom>
            <a:avLst/>
            <a:gdLst>
              <a:gd name="connsiteX0" fmla="*/ 0 w 4932040"/>
              <a:gd name="connsiteY0" fmla="*/ 5196192 h 5196192"/>
              <a:gd name="connsiteX1" fmla="*/ 1233010 w 4932040"/>
              <a:gd name="connsiteY1" fmla="*/ 0 h 5196192"/>
              <a:gd name="connsiteX2" fmla="*/ 3699030 w 4932040"/>
              <a:gd name="connsiteY2" fmla="*/ 0 h 5196192"/>
              <a:gd name="connsiteX3" fmla="*/ 4932040 w 4932040"/>
              <a:gd name="connsiteY3" fmla="*/ 5196192 h 5196192"/>
              <a:gd name="connsiteX4" fmla="*/ 0 w 4932040"/>
              <a:gd name="connsiteY4" fmla="*/ 5196192 h 5196192"/>
              <a:gd name="connsiteX0" fmla="*/ 0 w 4932040"/>
              <a:gd name="connsiteY0" fmla="*/ 5196192 h 5196192"/>
              <a:gd name="connsiteX1" fmla="*/ 1233010 w 4932040"/>
              <a:gd name="connsiteY1" fmla="*/ 0 h 5196192"/>
              <a:gd name="connsiteX2" fmla="*/ 2784630 w 4932040"/>
              <a:gd name="connsiteY2" fmla="*/ 11575 h 5196192"/>
              <a:gd name="connsiteX3" fmla="*/ 4932040 w 4932040"/>
              <a:gd name="connsiteY3" fmla="*/ 5196192 h 5196192"/>
              <a:gd name="connsiteX4" fmla="*/ 0 w 4932040"/>
              <a:gd name="connsiteY4" fmla="*/ 5196192 h 5196192"/>
              <a:gd name="connsiteX0" fmla="*/ 0 w 2790724"/>
              <a:gd name="connsiteY0" fmla="*/ 5196192 h 5219342"/>
              <a:gd name="connsiteX1" fmla="*/ 1233010 w 2790724"/>
              <a:gd name="connsiteY1" fmla="*/ 0 h 5219342"/>
              <a:gd name="connsiteX2" fmla="*/ 2784630 w 2790724"/>
              <a:gd name="connsiteY2" fmla="*/ 11575 h 5219342"/>
              <a:gd name="connsiteX3" fmla="*/ 2790724 w 2790724"/>
              <a:gd name="connsiteY3" fmla="*/ 5219342 h 5219342"/>
              <a:gd name="connsiteX4" fmla="*/ 0 w 2790724"/>
              <a:gd name="connsiteY4" fmla="*/ 5196192 h 5219342"/>
              <a:gd name="connsiteX0" fmla="*/ 0 w 2790724"/>
              <a:gd name="connsiteY0" fmla="*/ 5196192 h 5219342"/>
              <a:gd name="connsiteX1" fmla="*/ 1233010 w 2790724"/>
              <a:gd name="connsiteY1" fmla="*/ 0 h 5219342"/>
              <a:gd name="connsiteX2" fmla="*/ 2784630 w 2790724"/>
              <a:gd name="connsiteY2" fmla="*/ 11575 h 5219342"/>
              <a:gd name="connsiteX3" fmla="*/ 2790724 w 2790724"/>
              <a:gd name="connsiteY3" fmla="*/ 5219342 h 5219342"/>
              <a:gd name="connsiteX4" fmla="*/ 0 w 2790724"/>
              <a:gd name="connsiteY4" fmla="*/ 5196192 h 5219342"/>
              <a:gd name="connsiteX0" fmla="*/ 0 w 2790724"/>
              <a:gd name="connsiteY0" fmla="*/ 5156407 h 5219342"/>
              <a:gd name="connsiteX1" fmla="*/ 1233010 w 2790724"/>
              <a:gd name="connsiteY1" fmla="*/ 0 h 5219342"/>
              <a:gd name="connsiteX2" fmla="*/ 2784630 w 2790724"/>
              <a:gd name="connsiteY2" fmla="*/ 11575 h 5219342"/>
              <a:gd name="connsiteX3" fmla="*/ 2790724 w 2790724"/>
              <a:gd name="connsiteY3" fmla="*/ 5219342 h 5219342"/>
              <a:gd name="connsiteX4" fmla="*/ 0 w 2790724"/>
              <a:gd name="connsiteY4" fmla="*/ 5156407 h 5219342"/>
              <a:gd name="connsiteX0" fmla="*/ 0 w 2798943"/>
              <a:gd name="connsiteY0" fmla="*/ 5156407 h 5195470"/>
              <a:gd name="connsiteX1" fmla="*/ 1233010 w 2798943"/>
              <a:gd name="connsiteY1" fmla="*/ 0 h 5195470"/>
              <a:gd name="connsiteX2" fmla="*/ 2784630 w 2798943"/>
              <a:gd name="connsiteY2" fmla="*/ 11575 h 5195470"/>
              <a:gd name="connsiteX3" fmla="*/ 2798943 w 2798943"/>
              <a:gd name="connsiteY3" fmla="*/ 5195470 h 5195470"/>
              <a:gd name="connsiteX4" fmla="*/ 0 w 2798943"/>
              <a:gd name="connsiteY4" fmla="*/ 5156407 h 5195470"/>
              <a:gd name="connsiteX0" fmla="*/ 0 w 2801482"/>
              <a:gd name="connsiteY0" fmla="*/ 5160747 h 5199810"/>
              <a:gd name="connsiteX1" fmla="*/ 1233010 w 2801482"/>
              <a:gd name="connsiteY1" fmla="*/ 4340 h 5199810"/>
              <a:gd name="connsiteX2" fmla="*/ 2801067 w 2801482"/>
              <a:gd name="connsiteY2" fmla="*/ 0 h 5199810"/>
              <a:gd name="connsiteX3" fmla="*/ 2798943 w 2801482"/>
              <a:gd name="connsiteY3" fmla="*/ 5199810 h 5199810"/>
              <a:gd name="connsiteX4" fmla="*/ 0 w 2801482"/>
              <a:gd name="connsiteY4" fmla="*/ 5160747 h 51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482" h="5199810">
                <a:moveTo>
                  <a:pt x="0" y="5160747"/>
                </a:moveTo>
                <a:lnTo>
                  <a:pt x="1233010" y="4340"/>
                </a:lnTo>
                <a:lnTo>
                  <a:pt x="2801067" y="0"/>
                </a:lnTo>
                <a:cubicBezTo>
                  <a:pt x="2803098" y="1735922"/>
                  <a:pt x="2796912" y="3463888"/>
                  <a:pt x="2798943" y="5199810"/>
                </a:cubicBezTo>
                <a:lnTo>
                  <a:pt x="0" y="51607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3472EE99-D924-9A00-B39D-3A9EB16825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521" y="987574"/>
            <a:ext cx="6184736" cy="3744000"/>
          </a:xfrm>
          <a:prstGeom prst="rect">
            <a:avLst/>
          </a:prstGeom>
          <a:noFill/>
        </p:spPr>
        <p:txBody>
          <a:bodyPr vert="horz" lIns="0" numCol="1" anchor="ctr" anchorCtr="0">
            <a:normAutofit/>
          </a:bodyPr>
          <a:lstStyle>
            <a:lvl1pPr marL="0" indent="0" algn="l">
              <a:buFont typeface="+mj-lt"/>
              <a:buNone/>
              <a:defRPr sz="1800" b="0" i="0" cap="none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8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200150" indent="-285750">
              <a:buFont typeface="System Font Regular"/>
              <a:buChar char="–"/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57350" indent="-285750">
              <a:buFont typeface="System Font Regular"/>
              <a:buChar char="&gt;"/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114550" indent="-285750">
              <a:buFont typeface="Courier New" panose="02070309020205020404" pitchFamily="49" charset="0"/>
              <a:buChar char="o"/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D3457F3-1A78-F0BF-C325-99002F411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2480" y="4750147"/>
            <a:ext cx="251520" cy="2880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76563B4B-4410-459F-97AD-D0AEEE9266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509EFC87-3FA5-7487-F2C3-9A2CF14E54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1520" y="65638"/>
            <a:ext cx="6184737" cy="59862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1" i="0" cap="none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Agenda – Click to add text</a:t>
            </a:r>
          </a:p>
        </p:txBody>
      </p:sp>
      <p:sp>
        <p:nvSpPr>
          <p:cNvPr id="9" name="Rectangle 29">
            <a:extLst>
              <a:ext uri="{FF2B5EF4-FFF2-40B4-BE49-F238E27FC236}">
                <a16:creationId xmlns:a16="http://schemas.microsoft.com/office/drawing/2014/main" id="{A5CDB777-5B81-0298-3B8F-381B7A09E5F2}"/>
              </a:ext>
            </a:extLst>
          </p:cNvPr>
          <p:cNvSpPr/>
          <p:nvPr userDrawn="1"/>
        </p:nvSpPr>
        <p:spPr>
          <a:xfrm>
            <a:off x="251520" y="598323"/>
            <a:ext cx="576064" cy="101219"/>
          </a:xfrm>
          <a:custGeom>
            <a:avLst/>
            <a:gdLst>
              <a:gd name="connsiteX0" fmla="*/ 0 w 1014462"/>
              <a:gd name="connsiteY0" fmla="*/ 0 h 58171"/>
              <a:gd name="connsiteX1" fmla="*/ 1014462 w 1014462"/>
              <a:gd name="connsiteY1" fmla="*/ 0 h 58171"/>
              <a:gd name="connsiteX2" fmla="*/ 1014462 w 1014462"/>
              <a:gd name="connsiteY2" fmla="*/ 58171 h 58171"/>
              <a:gd name="connsiteX3" fmla="*/ 0 w 1014462"/>
              <a:gd name="connsiteY3" fmla="*/ 58171 h 58171"/>
              <a:gd name="connsiteX4" fmla="*/ 0 w 1014462"/>
              <a:gd name="connsiteY4" fmla="*/ 0 h 58171"/>
              <a:gd name="connsiteX0" fmla="*/ 0 w 1014462"/>
              <a:gd name="connsiteY0" fmla="*/ 0 h 58171"/>
              <a:gd name="connsiteX1" fmla="*/ 1014462 w 1014462"/>
              <a:gd name="connsiteY1" fmla="*/ 0 h 58171"/>
              <a:gd name="connsiteX2" fmla="*/ 995412 w 1014462"/>
              <a:gd name="connsiteY2" fmla="*/ 54996 h 58171"/>
              <a:gd name="connsiteX3" fmla="*/ 0 w 1014462"/>
              <a:gd name="connsiteY3" fmla="*/ 58171 h 58171"/>
              <a:gd name="connsiteX4" fmla="*/ 0 w 1014462"/>
              <a:gd name="connsiteY4" fmla="*/ 0 h 58171"/>
              <a:gd name="connsiteX0" fmla="*/ 0 w 1102886"/>
              <a:gd name="connsiteY0" fmla="*/ 3096 h 61267"/>
              <a:gd name="connsiteX1" fmla="*/ 1102886 w 1102886"/>
              <a:gd name="connsiteY1" fmla="*/ 0 h 61267"/>
              <a:gd name="connsiteX2" fmla="*/ 995412 w 1102886"/>
              <a:gd name="connsiteY2" fmla="*/ 58092 h 61267"/>
              <a:gd name="connsiteX3" fmla="*/ 0 w 1102886"/>
              <a:gd name="connsiteY3" fmla="*/ 61267 h 61267"/>
              <a:gd name="connsiteX4" fmla="*/ 0 w 1102886"/>
              <a:gd name="connsiteY4" fmla="*/ 3096 h 61267"/>
              <a:gd name="connsiteX0" fmla="*/ 0 w 1102886"/>
              <a:gd name="connsiteY0" fmla="*/ 3096 h 61267"/>
              <a:gd name="connsiteX1" fmla="*/ 1102886 w 1102886"/>
              <a:gd name="connsiteY1" fmla="*/ 0 h 61267"/>
              <a:gd name="connsiteX2" fmla="*/ 1047607 w 1102886"/>
              <a:gd name="connsiteY2" fmla="*/ 59189 h 61267"/>
              <a:gd name="connsiteX3" fmla="*/ 0 w 1102886"/>
              <a:gd name="connsiteY3" fmla="*/ 61267 h 61267"/>
              <a:gd name="connsiteX4" fmla="*/ 0 w 1102886"/>
              <a:gd name="connsiteY4" fmla="*/ 3096 h 61267"/>
              <a:gd name="connsiteX0" fmla="*/ 0 w 1106366"/>
              <a:gd name="connsiteY0" fmla="*/ 903 h 61267"/>
              <a:gd name="connsiteX1" fmla="*/ 1106366 w 1106366"/>
              <a:gd name="connsiteY1" fmla="*/ 0 h 61267"/>
              <a:gd name="connsiteX2" fmla="*/ 1051087 w 1106366"/>
              <a:gd name="connsiteY2" fmla="*/ 59189 h 61267"/>
              <a:gd name="connsiteX3" fmla="*/ 3480 w 1106366"/>
              <a:gd name="connsiteY3" fmla="*/ 61267 h 61267"/>
              <a:gd name="connsiteX4" fmla="*/ 0 w 1106366"/>
              <a:gd name="connsiteY4" fmla="*/ 903 h 6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366" h="61267">
                <a:moveTo>
                  <a:pt x="0" y="903"/>
                </a:moveTo>
                <a:lnTo>
                  <a:pt x="1106366" y="0"/>
                </a:lnTo>
                <a:lnTo>
                  <a:pt x="1051087" y="59189"/>
                </a:lnTo>
                <a:lnTo>
                  <a:pt x="3480" y="61267"/>
                </a:lnTo>
                <a:lnTo>
                  <a:pt x="0" y="90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B24B6-3417-0652-9BA9-6B019FF50F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516216" y="4868045"/>
            <a:ext cx="2304256" cy="170134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 fontAlgn="b">
              <a:defRPr sz="900"/>
            </a:lvl1pPr>
          </a:lstStyle>
          <a:p>
            <a:r>
              <a:rPr lang="nl-BE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Top secret • Secret • </a:t>
            </a:r>
            <a:r>
              <a:rPr lang="nl-BE" b="1">
                <a:solidFill>
                  <a:schemeClr val="tx2"/>
                </a:solidFill>
                <a:cs typeface="Calibri" panose="020F0502020204030204" pitchFamily="34" charset="0"/>
              </a:rPr>
              <a:t>Internal use only </a:t>
            </a:r>
            <a:r>
              <a:rPr lang="nl-BE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 Public </a:t>
            </a:r>
            <a:endParaRPr lang="en-US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916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apezium 4">
            <a:extLst>
              <a:ext uri="{FF2B5EF4-FFF2-40B4-BE49-F238E27FC236}">
                <a16:creationId xmlns:a16="http://schemas.microsoft.com/office/drawing/2014/main" id="{F9CAFD3F-589F-6F7B-EA4E-BDBB5B5D588F}"/>
              </a:ext>
            </a:extLst>
          </p:cNvPr>
          <p:cNvSpPr/>
          <p:nvPr userDrawn="1"/>
        </p:nvSpPr>
        <p:spPr>
          <a:xfrm>
            <a:off x="6436257" y="-4338"/>
            <a:ext cx="2710199" cy="5195991"/>
          </a:xfrm>
          <a:custGeom>
            <a:avLst/>
            <a:gdLst>
              <a:gd name="connsiteX0" fmla="*/ 0 w 4932040"/>
              <a:gd name="connsiteY0" fmla="*/ 5196192 h 5196192"/>
              <a:gd name="connsiteX1" fmla="*/ 1233010 w 4932040"/>
              <a:gd name="connsiteY1" fmla="*/ 0 h 5196192"/>
              <a:gd name="connsiteX2" fmla="*/ 3699030 w 4932040"/>
              <a:gd name="connsiteY2" fmla="*/ 0 h 5196192"/>
              <a:gd name="connsiteX3" fmla="*/ 4932040 w 4932040"/>
              <a:gd name="connsiteY3" fmla="*/ 5196192 h 5196192"/>
              <a:gd name="connsiteX4" fmla="*/ 0 w 4932040"/>
              <a:gd name="connsiteY4" fmla="*/ 5196192 h 5196192"/>
              <a:gd name="connsiteX0" fmla="*/ 0 w 4932040"/>
              <a:gd name="connsiteY0" fmla="*/ 5196192 h 5196192"/>
              <a:gd name="connsiteX1" fmla="*/ 1233010 w 4932040"/>
              <a:gd name="connsiteY1" fmla="*/ 0 h 5196192"/>
              <a:gd name="connsiteX2" fmla="*/ 2784630 w 4932040"/>
              <a:gd name="connsiteY2" fmla="*/ 11575 h 5196192"/>
              <a:gd name="connsiteX3" fmla="*/ 4932040 w 4932040"/>
              <a:gd name="connsiteY3" fmla="*/ 5196192 h 5196192"/>
              <a:gd name="connsiteX4" fmla="*/ 0 w 4932040"/>
              <a:gd name="connsiteY4" fmla="*/ 5196192 h 5196192"/>
              <a:gd name="connsiteX0" fmla="*/ 0 w 2790724"/>
              <a:gd name="connsiteY0" fmla="*/ 5196192 h 5219342"/>
              <a:gd name="connsiteX1" fmla="*/ 1233010 w 2790724"/>
              <a:gd name="connsiteY1" fmla="*/ 0 h 5219342"/>
              <a:gd name="connsiteX2" fmla="*/ 2784630 w 2790724"/>
              <a:gd name="connsiteY2" fmla="*/ 11575 h 5219342"/>
              <a:gd name="connsiteX3" fmla="*/ 2790724 w 2790724"/>
              <a:gd name="connsiteY3" fmla="*/ 5219342 h 5219342"/>
              <a:gd name="connsiteX4" fmla="*/ 0 w 2790724"/>
              <a:gd name="connsiteY4" fmla="*/ 5196192 h 5219342"/>
              <a:gd name="connsiteX0" fmla="*/ 0 w 2790724"/>
              <a:gd name="connsiteY0" fmla="*/ 5196192 h 5219342"/>
              <a:gd name="connsiteX1" fmla="*/ 1233010 w 2790724"/>
              <a:gd name="connsiteY1" fmla="*/ 0 h 5219342"/>
              <a:gd name="connsiteX2" fmla="*/ 2784630 w 2790724"/>
              <a:gd name="connsiteY2" fmla="*/ 11575 h 5219342"/>
              <a:gd name="connsiteX3" fmla="*/ 2790724 w 2790724"/>
              <a:gd name="connsiteY3" fmla="*/ 5219342 h 5219342"/>
              <a:gd name="connsiteX4" fmla="*/ 0 w 2790724"/>
              <a:gd name="connsiteY4" fmla="*/ 5196192 h 5219342"/>
              <a:gd name="connsiteX0" fmla="*/ 0 w 2790724"/>
              <a:gd name="connsiteY0" fmla="*/ 5156407 h 5219342"/>
              <a:gd name="connsiteX1" fmla="*/ 1233010 w 2790724"/>
              <a:gd name="connsiteY1" fmla="*/ 0 h 5219342"/>
              <a:gd name="connsiteX2" fmla="*/ 2784630 w 2790724"/>
              <a:gd name="connsiteY2" fmla="*/ 11575 h 5219342"/>
              <a:gd name="connsiteX3" fmla="*/ 2790724 w 2790724"/>
              <a:gd name="connsiteY3" fmla="*/ 5219342 h 5219342"/>
              <a:gd name="connsiteX4" fmla="*/ 0 w 2790724"/>
              <a:gd name="connsiteY4" fmla="*/ 5156407 h 5219342"/>
              <a:gd name="connsiteX0" fmla="*/ 0 w 2798943"/>
              <a:gd name="connsiteY0" fmla="*/ 5156407 h 5195470"/>
              <a:gd name="connsiteX1" fmla="*/ 1233010 w 2798943"/>
              <a:gd name="connsiteY1" fmla="*/ 0 h 5195470"/>
              <a:gd name="connsiteX2" fmla="*/ 2784630 w 2798943"/>
              <a:gd name="connsiteY2" fmla="*/ 11575 h 5195470"/>
              <a:gd name="connsiteX3" fmla="*/ 2798943 w 2798943"/>
              <a:gd name="connsiteY3" fmla="*/ 5195470 h 5195470"/>
              <a:gd name="connsiteX4" fmla="*/ 0 w 2798943"/>
              <a:gd name="connsiteY4" fmla="*/ 5156407 h 5195470"/>
              <a:gd name="connsiteX0" fmla="*/ 0 w 2801482"/>
              <a:gd name="connsiteY0" fmla="*/ 5160747 h 5199810"/>
              <a:gd name="connsiteX1" fmla="*/ 1233010 w 2801482"/>
              <a:gd name="connsiteY1" fmla="*/ 4340 h 5199810"/>
              <a:gd name="connsiteX2" fmla="*/ 2801067 w 2801482"/>
              <a:gd name="connsiteY2" fmla="*/ 0 h 5199810"/>
              <a:gd name="connsiteX3" fmla="*/ 2798943 w 2801482"/>
              <a:gd name="connsiteY3" fmla="*/ 5199810 h 5199810"/>
              <a:gd name="connsiteX4" fmla="*/ 0 w 2801482"/>
              <a:gd name="connsiteY4" fmla="*/ 5160747 h 51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482" h="5199810">
                <a:moveTo>
                  <a:pt x="0" y="5160747"/>
                </a:moveTo>
                <a:lnTo>
                  <a:pt x="1233010" y="4340"/>
                </a:lnTo>
                <a:lnTo>
                  <a:pt x="2801067" y="0"/>
                </a:lnTo>
                <a:cubicBezTo>
                  <a:pt x="2803098" y="1735922"/>
                  <a:pt x="2796912" y="3463888"/>
                  <a:pt x="2798943" y="5199810"/>
                </a:cubicBezTo>
                <a:lnTo>
                  <a:pt x="0" y="51607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81F67FC-FF00-93C4-65B3-E185BC04F0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519" y="1851671"/>
            <a:ext cx="6184737" cy="72008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buNone/>
              <a:defRPr sz="38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BE"/>
              <a:t>Click to add chapter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2996C-86D5-A2B0-6390-68D9709669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2480" y="4750147"/>
            <a:ext cx="251520" cy="2880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76563B4B-4410-459F-97AD-D0AEEE9266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291B8932-E854-543B-A22E-C5F5C1B4A1F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516216" y="4868045"/>
            <a:ext cx="2304256" cy="170134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 fontAlgn="b">
              <a:defRPr sz="900"/>
            </a:lvl1pPr>
          </a:lstStyle>
          <a:p>
            <a:r>
              <a:rPr lang="nl-BE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Top secret • Secret • </a:t>
            </a:r>
            <a:r>
              <a:rPr lang="nl-BE" b="1">
                <a:solidFill>
                  <a:schemeClr val="tx2"/>
                </a:solidFill>
                <a:cs typeface="Calibri" panose="020F0502020204030204" pitchFamily="34" charset="0"/>
              </a:rPr>
              <a:t>Internal use only </a:t>
            </a:r>
            <a:r>
              <a:rPr lang="nl-BE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 Public </a:t>
            </a:r>
            <a:endParaRPr lang="en-US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BF21BCF-E50B-9170-6AD6-CC1F01298A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2583976"/>
            <a:ext cx="6184736" cy="72008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buNone/>
              <a:defRPr sz="19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BE"/>
              <a:t>Click to add chapter subtitle</a:t>
            </a:r>
          </a:p>
        </p:txBody>
      </p:sp>
    </p:spTree>
    <p:extLst>
      <p:ext uri="{BB962C8B-B14F-4D97-AF65-F5344CB8AC3E}">
        <p14:creationId xmlns:p14="http://schemas.microsoft.com/office/powerpoint/2010/main" val="126172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43735F-C65F-02D5-8015-7B67E0A91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37840"/>
            <a:ext cx="9144000" cy="868219"/>
          </a:xfrm>
          <a:prstGeom prst="rect">
            <a:avLst/>
          </a:prstGeom>
        </p:spPr>
      </p:pic>
      <p:sp>
        <p:nvSpPr>
          <p:cNvPr id="4" name="Trapezium 4">
            <a:extLst>
              <a:ext uri="{FF2B5EF4-FFF2-40B4-BE49-F238E27FC236}">
                <a16:creationId xmlns:a16="http://schemas.microsoft.com/office/drawing/2014/main" id="{A81B1707-AA08-6511-D26D-8B15A7545D3D}"/>
              </a:ext>
            </a:extLst>
          </p:cNvPr>
          <p:cNvSpPr/>
          <p:nvPr userDrawn="1"/>
        </p:nvSpPr>
        <p:spPr>
          <a:xfrm>
            <a:off x="6436257" y="-4338"/>
            <a:ext cx="2710199" cy="5195991"/>
          </a:xfrm>
          <a:custGeom>
            <a:avLst/>
            <a:gdLst>
              <a:gd name="connsiteX0" fmla="*/ 0 w 4932040"/>
              <a:gd name="connsiteY0" fmla="*/ 5196192 h 5196192"/>
              <a:gd name="connsiteX1" fmla="*/ 1233010 w 4932040"/>
              <a:gd name="connsiteY1" fmla="*/ 0 h 5196192"/>
              <a:gd name="connsiteX2" fmla="*/ 3699030 w 4932040"/>
              <a:gd name="connsiteY2" fmla="*/ 0 h 5196192"/>
              <a:gd name="connsiteX3" fmla="*/ 4932040 w 4932040"/>
              <a:gd name="connsiteY3" fmla="*/ 5196192 h 5196192"/>
              <a:gd name="connsiteX4" fmla="*/ 0 w 4932040"/>
              <a:gd name="connsiteY4" fmla="*/ 5196192 h 5196192"/>
              <a:gd name="connsiteX0" fmla="*/ 0 w 4932040"/>
              <a:gd name="connsiteY0" fmla="*/ 5196192 h 5196192"/>
              <a:gd name="connsiteX1" fmla="*/ 1233010 w 4932040"/>
              <a:gd name="connsiteY1" fmla="*/ 0 h 5196192"/>
              <a:gd name="connsiteX2" fmla="*/ 2784630 w 4932040"/>
              <a:gd name="connsiteY2" fmla="*/ 11575 h 5196192"/>
              <a:gd name="connsiteX3" fmla="*/ 4932040 w 4932040"/>
              <a:gd name="connsiteY3" fmla="*/ 5196192 h 5196192"/>
              <a:gd name="connsiteX4" fmla="*/ 0 w 4932040"/>
              <a:gd name="connsiteY4" fmla="*/ 5196192 h 5196192"/>
              <a:gd name="connsiteX0" fmla="*/ 0 w 2790724"/>
              <a:gd name="connsiteY0" fmla="*/ 5196192 h 5219342"/>
              <a:gd name="connsiteX1" fmla="*/ 1233010 w 2790724"/>
              <a:gd name="connsiteY1" fmla="*/ 0 h 5219342"/>
              <a:gd name="connsiteX2" fmla="*/ 2784630 w 2790724"/>
              <a:gd name="connsiteY2" fmla="*/ 11575 h 5219342"/>
              <a:gd name="connsiteX3" fmla="*/ 2790724 w 2790724"/>
              <a:gd name="connsiteY3" fmla="*/ 5219342 h 5219342"/>
              <a:gd name="connsiteX4" fmla="*/ 0 w 2790724"/>
              <a:gd name="connsiteY4" fmla="*/ 5196192 h 5219342"/>
              <a:gd name="connsiteX0" fmla="*/ 0 w 2790724"/>
              <a:gd name="connsiteY0" fmla="*/ 5196192 h 5219342"/>
              <a:gd name="connsiteX1" fmla="*/ 1233010 w 2790724"/>
              <a:gd name="connsiteY1" fmla="*/ 0 h 5219342"/>
              <a:gd name="connsiteX2" fmla="*/ 2784630 w 2790724"/>
              <a:gd name="connsiteY2" fmla="*/ 11575 h 5219342"/>
              <a:gd name="connsiteX3" fmla="*/ 2790724 w 2790724"/>
              <a:gd name="connsiteY3" fmla="*/ 5219342 h 5219342"/>
              <a:gd name="connsiteX4" fmla="*/ 0 w 2790724"/>
              <a:gd name="connsiteY4" fmla="*/ 5196192 h 5219342"/>
              <a:gd name="connsiteX0" fmla="*/ 0 w 2790724"/>
              <a:gd name="connsiteY0" fmla="*/ 5156407 h 5219342"/>
              <a:gd name="connsiteX1" fmla="*/ 1233010 w 2790724"/>
              <a:gd name="connsiteY1" fmla="*/ 0 h 5219342"/>
              <a:gd name="connsiteX2" fmla="*/ 2784630 w 2790724"/>
              <a:gd name="connsiteY2" fmla="*/ 11575 h 5219342"/>
              <a:gd name="connsiteX3" fmla="*/ 2790724 w 2790724"/>
              <a:gd name="connsiteY3" fmla="*/ 5219342 h 5219342"/>
              <a:gd name="connsiteX4" fmla="*/ 0 w 2790724"/>
              <a:gd name="connsiteY4" fmla="*/ 5156407 h 5219342"/>
              <a:gd name="connsiteX0" fmla="*/ 0 w 2798943"/>
              <a:gd name="connsiteY0" fmla="*/ 5156407 h 5195470"/>
              <a:gd name="connsiteX1" fmla="*/ 1233010 w 2798943"/>
              <a:gd name="connsiteY1" fmla="*/ 0 h 5195470"/>
              <a:gd name="connsiteX2" fmla="*/ 2784630 w 2798943"/>
              <a:gd name="connsiteY2" fmla="*/ 11575 h 5195470"/>
              <a:gd name="connsiteX3" fmla="*/ 2798943 w 2798943"/>
              <a:gd name="connsiteY3" fmla="*/ 5195470 h 5195470"/>
              <a:gd name="connsiteX4" fmla="*/ 0 w 2798943"/>
              <a:gd name="connsiteY4" fmla="*/ 5156407 h 5195470"/>
              <a:gd name="connsiteX0" fmla="*/ 0 w 2801482"/>
              <a:gd name="connsiteY0" fmla="*/ 5160747 h 5199810"/>
              <a:gd name="connsiteX1" fmla="*/ 1233010 w 2801482"/>
              <a:gd name="connsiteY1" fmla="*/ 4340 h 5199810"/>
              <a:gd name="connsiteX2" fmla="*/ 2801067 w 2801482"/>
              <a:gd name="connsiteY2" fmla="*/ 0 h 5199810"/>
              <a:gd name="connsiteX3" fmla="*/ 2798943 w 2801482"/>
              <a:gd name="connsiteY3" fmla="*/ 5199810 h 5199810"/>
              <a:gd name="connsiteX4" fmla="*/ 0 w 2801482"/>
              <a:gd name="connsiteY4" fmla="*/ 5160747 h 51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482" h="5199810">
                <a:moveTo>
                  <a:pt x="0" y="5160747"/>
                </a:moveTo>
                <a:lnTo>
                  <a:pt x="1233010" y="4340"/>
                </a:lnTo>
                <a:lnTo>
                  <a:pt x="2801067" y="0"/>
                </a:lnTo>
                <a:cubicBezTo>
                  <a:pt x="2803098" y="1735922"/>
                  <a:pt x="2796912" y="3463888"/>
                  <a:pt x="2798943" y="5199810"/>
                </a:cubicBezTo>
                <a:lnTo>
                  <a:pt x="0" y="51607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FC5309-858C-A484-A6AD-F7F35856648D}"/>
              </a:ext>
            </a:extLst>
          </p:cNvPr>
          <p:cNvSpPr txBox="1"/>
          <p:nvPr userDrawn="1"/>
        </p:nvSpPr>
        <p:spPr>
          <a:xfrm>
            <a:off x="179513" y="1856620"/>
            <a:ext cx="39604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38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885DBCA-26DF-063A-1EB1-56987EC94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2480" y="4750147"/>
            <a:ext cx="251520" cy="2880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76563B4B-4410-459F-97AD-D0AEEE9266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131F16D-82D8-66D8-1317-BB959B3C42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516216" y="4868045"/>
            <a:ext cx="2304256" cy="170134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 fontAlgn="b">
              <a:defRPr sz="900"/>
            </a:lvl1pPr>
          </a:lstStyle>
          <a:p>
            <a:r>
              <a:rPr lang="nl-BE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Top secret • Secret • </a:t>
            </a:r>
            <a:r>
              <a:rPr lang="nl-BE" b="1">
                <a:solidFill>
                  <a:schemeClr val="tx2"/>
                </a:solidFill>
                <a:cs typeface="Calibri" panose="020F0502020204030204" pitchFamily="34" charset="0"/>
              </a:rPr>
              <a:t>Internal use only </a:t>
            </a:r>
            <a:r>
              <a:rPr lang="nl-BE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 Public </a:t>
            </a:r>
            <a:endParaRPr lang="en-US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520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3E80F1-07C3-693E-DEC3-BBAA722589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3D863-2784-BDFB-5FBD-37520AD3F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Chapter title • Internal use only</a:t>
            </a:r>
            <a:endParaRPr lang="en-US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6146C5FB-0B1D-5543-BCF5-B0719102EC3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1520" y="65638"/>
            <a:ext cx="8640960" cy="59862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1" i="0" cap="none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2BC68704-B601-38BA-4BA7-CB84333F0576}"/>
              </a:ext>
            </a:extLst>
          </p:cNvPr>
          <p:cNvSpPr/>
          <p:nvPr userDrawn="1"/>
        </p:nvSpPr>
        <p:spPr>
          <a:xfrm>
            <a:off x="251520" y="598323"/>
            <a:ext cx="576064" cy="101219"/>
          </a:xfrm>
          <a:custGeom>
            <a:avLst/>
            <a:gdLst>
              <a:gd name="connsiteX0" fmla="*/ 0 w 1014462"/>
              <a:gd name="connsiteY0" fmla="*/ 0 h 58171"/>
              <a:gd name="connsiteX1" fmla="*/ 1014462 w 1014462"/>
              <a:gd name="connsiteY1" fmla="*/ 0 h 58171"/>
              <a:gd name="connsiteX2" fmla="*/ 1014462 w 1014462"/>
              <a:gd name="connsiteY2" fmla="*/ 58171 h 58171"/>
              <a:gd name="connsiteX3" fmla="*/ 0 w 1014462"/>
              <a:gd name="connsiteY3" fmla="*/ 58171 h 58171"/>
              <a:gd name="connsiteX4" fmla="*/ 0 w 1014462"/>
              <a:gd name="connsiteY4" fmla="*/ 0 h 58171"/>
              <a:gd name="connsiteX0" fmla="*/ 0 w 1014462"/>
              <a:gd name="connsiteY0" fmla="*/ 0 h 58171"/>
              <a:gd name="connsiteX1" fmla="*/ 1014462 w 1014462"/>
              <a:gd name="connsiteY1" fmla="*/ 0 h 58171"/>
              <a:gd name="connsiteX2" fmla="*/ 995412 w 1014462"/>
              <a:gd name="connsiteY2" fmla="*/ 54996 h 58171"/>
              <a:gd name="connsiteX3" fmla="*/ 0 w 1014462"/>
              <a:gd name="connsiteY3" fmla="*/ 58171 h 58171"/>
              <a:gd name="connsiteX4" fmla="*/ 0 w 1014462"/>
              <a:gd name="connsiteY4" fmla="*/ 0 h 58171"/>
              <a:gd name="connsiteX0" fmla="*/ 0 w 1102886"/>
              <a:gd name="connsiteY0" fmla="*/ 3096 h 61267"/>
              <a:gd name="connsiteX1" fmla="*/ 1102886 w 1102886"/>
              <a:gd name="connsiteY1" fmla="*/ 0 h 61267"/>
              <a:gd name="connsiteX2" fmla="*/ 995412 w 1102886"/>
              <a:gd name="connsiteY2" fmla="*/ 58092 h 61267"/>
              <a:gd name="connsiteX3" fmla="*/ 0 w 1102886"/>
              <a:gd name="connsiteY3" fmla="*/ 61267 h 61267"/>
              <a:gd name="connsiteX4" fmla="*/ 0 w 1102886"/>
              <a:gd name="connsiteY4" fmla="*/ 3096 h 61267"/>
              <a:gd name="connsiteX0" fmla="*/ 0 w 1102886"/>
              <a:gd name="connsiteY0" fmla="*/ 3096 h 61267"/>
              <a:gd name="connsiteX1" fmla="*/ 1102886 w 1102886"/>
              <a:gd name="connsiteY1" fmla="*/ 0 h 61267"/>
              <a:gd name="connsiteX2" fmla="*/ 1047607 w 1102886"/>
              <a:gd name="connsiteY2" fmla="*/ 59189 h 61267"/>
              <a:gd name="connsiteX3" fmla="*/ 0 w 1102886"/>
              <a:gd name="connsiteY3" fmla="*/ 61267 h 61267"/>
              <a:gd name="connsiteX4" fmla="*/ 0 w 1102886"/>
              <a:gd name="connsiteY4" fmla="*/ 3096 h 61267"/>
              <a:gd name="connsiteX0" fmla="*/ 0 w 1106366"/>
              <a:gd name="connsiteY0" fmla="*/ 903 h 61267"/>
              <a:gd name="connsiteX1" fmla="*/ 1106366 w 1106366"/>
              <a:gd name="connsiteY1" fmla="*/ 0 h 61267"/>
              <a:gd name="connsiteX2" fmla="*/ 1051087 w 1106366"/>
              <a:gd name="connsiteY2" fmla="*/ 59189 h 61267"/>
              <a:gd name="connsiteX3" fmla="*/ 3480 w 1106366"/>
              <a:gd name="connsiteY3" fmla="*/ 61267 h 61267"/>
              <a:gd name="connsiteX4" fmla="*/ 0 w 1106366"/>
              <a:gd name="connsiteY4" fmla="*/ 903 h 6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366" h="61267">
                <a:moveTo>
                  <a:pt x="0" y="903"/>
                </a:moveTo>
                <a:lnTo>
                  <a:pt x="1106366" y="0"/>
                </a:lnTo>
                <a:lnTo>
                  <a:pt x="1051087" y="59189"/>
                </a:lnTo>
                <a:lnTo>
                  <a:pt x="3480" y="61267"/>
                </a:lnTo>
                <a:lnTo>
                  <a:pt x="0" y="90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61A887CA-FD01-517C-FC6E-E314D0162C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51520" y="987574"/>
            <a:ext cx="8640960" cy="3721518"/>
          </a:xfrm>
          <a:prstGeom prst="rect">
            <a:avLst/>
          </a:prstGeom>
          <a:noFill/>
        </p:spPr>
        <p:txBody>
          <a:bodyPr vert="horz" lIns="0" anchor="t" anchorCtr="0">
            <a:normAutofit/>
          </a:bodyPr>
          <a:lstStyle>
            <a:lvl1pPr algn="l">
              <a:buNone/>
              <a:defRPr sz="1800" b="0" i="0" cap="none" baseline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200150" indent="-285750">
              <a:buFont typeface="System Font Regular"/>
              <a:buChar char="–"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57350" indent="-285750">
              <a:buFont typeface="System Font Regular"/>
              <a:buChar char="&gt;"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114550" indent="-285750">
              <a:buFont typeface="Courier New" panose="02070309020205020404" pitchFamily="49" charset="0"/>
              <a:buChar char="o"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>
              <a:buFont typeface="Courier New" panose="02070309020205020404" pitchFamily="49" charset="0"/>
              <a:buChar char="o"/>
              <a:defRPr sz="1600" b="0" i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</a:lstStyle>
          <a:p>
            <a:r>
              <a:rPr lang="en-US"/>
              <a:t>Click to </a:t>
            </a:r>
            <a:r>
              <a:rPr lang="en-BE"/>
              <a:t>add text or insert graph or image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0557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0C6896-3567-DEF4-DD1A-8EF22C6D43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CCD9BD-5EA0-4BBD-383A-FEBADE0AE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Chapter title • Internal use only</a:t>
            </a:r>
            <a:endParaRPr lang="en-US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51B370AA-FD15-2951-016E-1A714E91D9D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1520" y="65638"/>
            <a:ext cx="8640960" cy="59862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1" i="0" cap="none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B75C3F32-A407-9EFD-C0EE-0250C0A39991}"/>
              </a:ext>
            </a:extLst>
          </p:cNvPr>
          <p:cNvSpPr/>
          <p:nvPr userDrawn="1"/>
        </p:nvSpPr>
        <p:spPr>
          <a:xfrm>
            <a:off x="251520" y="598323"/>
            <a:ext cx="576064" cy="101219"/>
          </a:xfrm>
          <a:custGeom>
            <a:avLst/>
            <a:gdLst>
              <a:gd name="connsiteX0" fmla="*/ 0 w 1014462"/>
              <a:gd name="connsiteY0" fmla="*/ 0 h 58171"/>
              <a:gd name="connsiteX1" fmla="*/ 1014462 w 1014462"/>
              <a:gd name="connsiteY1" fmla="*/ 0 h 58171"/>
              <a:gd name="connsiteX2" fmla="*/ 1014462 w 1014462"/>
              <a:gd name="connsiteY2" fmla="*/ 58171 h 58171"/>
              <a:gd name="connsiteX3" fmla="*/ 0 w 1014462"/>
              <a:gd name="connsiteY3" fmla="*/ 58171 h 58171"/>
              <a:gd name="connsiteX4" fmla="*/ 0 w 1014462"/>
              <a:gd name="connsiteY4" fmla="*/ 0 h 58171"/>
              <a:gd name="connsiteX0" fmla="*/ 0 w 1014462"/>
              <a:gd name="connsiteY0" fmla="*/ 0 h 58171"/>
              <a:gd name="connsiteX1" fmla="*/ 1014462 w 1014462"/>
              <a:gd name="connsiteY1" fmla="*/ 0 h 58171"/>
              <a:gd name="connsiteX2" fmla="*/ 995412 w 1014462"/>
              <a:gd name="connsiteY2" fmla="*/ 54996 h 58171"/>
              <a:gd name="connsiteX3" fmla="*/ 0 w 1014462"/>
              <a:gd name="connsiteY3" fmla="*/ 58171 h 58171"/>
              <a:gd name="connsiteX4" fmla="*/ 0 w 1014462"/>
              <a:gd name="connsiteY4" fmla="*/ 0 h 58171"/>
              <a:gd name="connsiteX0" fmla="*/ 0 w 1102886"/>
              <a:gd name="connsiteY0" fmla="*/ 3096 h 61267"/>
              <a:gd name="connsiteX1" fmla="*/ 1102886 w 1102886"/>
              <a:gd name="connsiteY1" fmla="*/ 0 h 61267"/>
              <a:gd name="connsiteX2" fmla="*/ 995412 w 1102886"/>
              <a:gd name="connsiteY2" fmla="*/ 58092 h 61267"/>
              <a:gd name="connsiteX3" fmla="*/ 0 w 1102886"/>
              <a:gd name="connsiteY3" fmla="*/ 61267 h 61267"/>
              <a:gd name="connsiteX4" fmla="*/ 0 w 1102886"/>
              <a:gd name="connsiteY4" fmla="*/ 3096 h 61267"/>
              <a:gd name="connsiteX0" fmla="*/ 0 w 1102886"/>
              <a:gd name="connsiteY0" fmla="*/ 3096 h 61267"/>
              <a:gd name="connsiteX1" fmla="*/ 1102886 w 1102886"/>
              <a:gd name="connsiteY1" fmla="*/ 0 h 61267"/>
              <a:gd name="connsiteX2" fmla="*/ 1047607 w 1102886"/>
              <a:gd name="connsiteY2" fmla="*/ 59189 h 61267"/>
              <a:gd name="connsiteX3" fmla="*/ 0 w 1102886"/>
              <a:gd name="connsiteY3" fmla="*/ 61267 h 61267"/>
              <a:gd name="connsiteX4" fmla="*/ 0 w 1102886"/>
              <a:gd name="connsiteY4" fmla="*/ 3096 h 61267"/>
              <a:gd name="connsiteX0" fmla="*/ 0 w 1106366"/>
              <a:gd name="connsiteY0" fmla="*/ 903 h 61267"/>
              <a:gd name="connsiteX1" fmla="*/ 1106366 w 1106366"/>
              <a:gd name="connsiteY1" fmla="*/ 0 h 61267"/>
              <a:gd name="connsiteX2" fmla="*/ 1051087 w 1106366"/>
              <a:gd name="connsiteY2" fmla="*/ 59189 h 61267"/>
              <a:gd name="connsiteX3" fmla="*/ 3480 w 1106366"/>
              <a:gd name="connsiteY3" fmla="*/ 61267 h 61267"/>
              <a:gd name="connsiteX4" fmla="*/ 0 w 1106366"/>
              <a:gd name="connsiteY4" fmla="*/ 903 h 6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366" h="61267">
                <a:moveTo>
                  <a:pt x="0" y="903"/>
                </a:moveTo>
                <a:lnTo>
                  <a:pt x="1106366" y="0"/>
                </a:lnTo>
                <a:lnTo>
                  <a:pt x="1051087" y="59189"/>
                </a:lnTo>
                <a:lnTo>
                  <a:pt x="3480" y="61267"/>
                </a:lnTo>
                <a:lnTo>
                  <a:pt x="0" y="90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3A6CAB6B-8617-8581-DE6C-9C6F6B7F8F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51520" y="987574"/>
            <a:ext cx="8640960" cy="3721518"/>
          </a:xfrm>
          <a:prstGeom prst="rect">
            <a:avLst/>
          </a:prstGeom>
          <a:noFill/>
        </p:spPr>
        <p:txBody>
          <a:bodyPr vert="horz" lIns="0" anchor="t" anchorCtr="0">
            <a:normAutofit/>
          </a:bodyPr>
          <a:lstStyle>
            <a:lvl1pPr algn="l">
              <a:buNone/>
              <a:defRPr sz="1800" b="0" i="0" cap="none" baseline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200150" indent="-285750">
              <a:buFont typeface="System Font Regular"/>
              <a:buChar char="–"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57350" indent="-285750">
              <a:buFont typeface="System Font Regular"/>
              <a:buChar char="&gt;"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114550" indent="-285750">
              <a:buFont typeface="Courier New" panose="02070309020205020404" pitchFamily="49" charset="0"/>
              <a:buChar char="o"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>
              <a:buFont typeface="Courier New" panose="02070309020205020404" pitchFamily="49" charset="0"/>
              <a:buChar char="o"/>
              <a:defRPr sz="1600" b="0" i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</a:lstStyle>
          <a:p>
            <a:r>
              <a:rPr lang="en-US"/>
              <a:t>Click to </a:t>
            </a:r>
            <a:r>
              <a:rPr lang="en-BE"/>
              <a:t>add text or insert graph or image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046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2 col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A206429-BC61-E959-606F-71F128FB38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519" y="987574"/>
            <a:ext cx="4175520" cy="3718897"/>
          </a:xfrm>
          <a:prstGeom prst="rect">
            <a:avLst/>
          </a:prstGeom>
          <a:noFill/>
        </p:spPr>
        <p:txBody>
          <a:bodyPr vert="horz" lIns="0" anchor="t" anchorCtr="0">
            <a:normAutofit/>
          </a:bodyPr>
          <a:lstStyle>
            <a:lvl1pPr algn="l">
              <a:buNone/>
              <a:defRPr sz="1800" b="0" i="0" cap="none" baseline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b="0" i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200150" indent="-285750">
              <a:buFont typeface="System Font Regular"/>
              <a:buChar char="–"/>
              <a:defRPr sz="1600" b="0" i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57350" indent="-285750">
              <a:buFont typeface="System Font Regular"/>
              <a:buChar char="&gt;"/>
              <a:defRPr sz="1600" b="0" i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114550" indent="-285750">
              <a:buFont typeface="Courier New" panose="02070309020205020404" pitchFamily="49" charset="0"/>
              <a:buChar char="o"/>
              <a:defRPr sz="1600" b="0" i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>
              <a:buFont typeface="Courier New" panose="02070309020205020404" pitchFamily="49" charset="0"/>
              <a:buChar char="o"/>
              <a:defRPr sz="1600" b="0" i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</a:lstStyle>
          <a:p>
            <a:r>
              <a:rPr lang="en-US"/>
              <a:t>Click to </a:t>
            </a:r>
            <a:r>
              <a:rPr lang="en-BE"/>
              <a:t>add text or insert graph or image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0F1BCFF-7517-71BA-F25F-F6255231F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2480" y="4750147"/>
            <a:ext cx="251520" cy="2880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76563B4B-4410-459F-97AD-D0AEEE9266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87259EA-9F96-B9B8-86B3-F4CA76B22CE8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5436096" y="4868045"/>
            <a:ext cx="3384376" cy="170134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 fontAlgn="b">
              <a:defRPr sz="900"/>
            </a:lvl1pPr>
          </a:lstStyle>
          <a:p>
            <a:r>
              <a:rPr lang="nl-BE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Chapter title • Internal use only</a:t>
            </a:r>
            <a:endParaRPr lang="en-US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BD3ED7BB-4473-42B8-6DD7-3C1F7AD95D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1520" y="65638"/>
            <a:ext cx="8640960" cy="59862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1" i="0" cap="none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AFC078DB-917F-4AA1-A9AD-39F96537AAF3}"/>
              </a:ext>
            </a:extLst>
          </p:cNvPr>
          <p:cNvSpPr/>
          <p:nvPr userDrawn="1"/>
        </p:nvSpPr>
        <p:spPr>
          <a:xfrm>
            <a:off x="251520" y="598323"/>
            <a:ext cx="576064" cy="101219"/>
          </a:xfrm>
          <a:custGeom>
            <a:avLst/>
            <a:gdLst>
              <a:gd name="connsiteX0" fmla="*/ 0 w 1014462"/>
              <a:gd name="connsiteY0" fmla="*/ 0 h 58171"/>
              <a:gd name="connsiteX1" fmla="*/ 1014462 w 1014462"/>
              <a:gd name="connsiteY1" fmla="*/ 0 h 58171"/>
              <a:gd name="connsiteX2" fmla="*/ 1014462 w 1014462"/>
              <a:gd name="connsiteY2" fmla="*/ 58171 h 58171"/>
              <a:gd name="connsiteX3" fmla="*/ 0 w 1014462"/>
              <a:gd name="connsiteY3" fmla="*/ 58171 h 58171"/>
              <a:gd name="connsiteX4" fmla="*/ 0 w 1014462"/>
              <a:gd name="connsiteY4" fmla="*/ 0 h 58171"/>
              <a:gd name="connsiteX0" fmla="*/ 0 w 1014462"/>
              <a:gd name="connsiteY0" fmla="*/ 0 h 58171"/>
              <a:gd name="connsiteX1" fmla="*/ 1014462 w 1014462"/>
              <a:gd name="connsiteY1" fmla="*/ 0 h 58171"/>
              <a:gd name="connsiteX2" fmla="*/ 995412 w 1014462"/>
              <a:gd name="connsiteY2" fmla="*/ 54996 h 58171"/>
              <a:gd name="connsiteX3" fmla="*/ 0 w 1014462"/>
              <a:gd name="connsiteY3" fmla="*/ 58171 h 58171"/>
              <a:gd name="connsiteX4" fmla="*/ 0 w 1014462"/>
              <a:gd name="connsiteY4" fmla="*/ 0 h 58171"/>
              <a:gd name="connsiteX0" fmla="*/ 0 w 1102886"/>
              <a:gd name="connsiteY0" fmla="*/ 3096 h 61267"/>
              <a:gd name="connsiteX1" fmla="*/ 1102886 w 1102886"/>
              <a:gd name="connsiteY1" fmla="*/ 0 h 61267"/>
              <a:gd name="connsiteX2" fmla="*/ 995412 w 1102886"/>
              <a:gd name="connsiteY2" fmla="*/ 58092 h 61267"/>
              <a:gd name="connsiteX3" fmla="*/ 0 w 1102886"/>
              <a:gd name="connsiteY3" fmla="*/ 61267 h 61267"/>
              <a:gd name="connsiteX4" fmla="*/ 0 w 1102886"/>
              <a:gd name="connsiteY4" fmla="*/ 3096 h 61267"/>
              <a:gd name="connsiteX0" fmla="*/ 0 w 1102886"/>
              <a:gd name="connsiteY0" fmla="*/ 3096 h 61267"/>
              <a:gd name="connsiteX1" fmla="*/ 1102886 w 1102886"/>
              <a:gd name="connsiteY1" fmla="*/ 0 h 61267"/>
              <a:gd name="connsiteX2" fmla="*/ 1047607 w 1102886"/>
              <a:gd name="connsiteY2" fmla="*/ 59189 h 61267"/>
              <a:gd name="connsiteX3" fmla="*/ 0 w 1102886"/>
              <a:gd name="connsiteY3" fmla="*/ 61267 h 61267"/>
              <a:gd name="connsiteX4" fmla="*/ 0 w 1102886"/>
              <a:gd name="connsiteY4" fmla="*/ 3096 h 61267"/>
              <a:gd name="connsiteX0" fmla="*/ 0 w 1106366"/>
              <a:gd name="connsiteY0" fmla="*/ 903 h 61267"/>
              <a:gd name="connsiteX1" fmla="*/ 1106366 w 1106366"/>
              <a:gd name="connsiteY1" fmla="*/ 0 h 61267"/>
              <a:gd name="connsiteX2" fmla="*/ 1051087 w 1106366"/>
              <a:gd name="connsiteY2" fmla="*/ 59189 h 61267"/>
              <a:gd name="connsiteX3" fmla="*/ 3480 w 1106366"/>
              <a:gd name="connsiteY3" fmla="*/ 61267 h 61267"/>
              <a:gd name="connsiteX4" fmla="*/ 0 w 1106366"/>
              <a:gd name="connsiteY4" fmla="*/ 903 h 6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366" h="61267">
                <a:moveTo>
                  <a:pt x="0" y="903"/>
                </a:moveTo>
                <a:lnTo>
                  <a:pt x="1106366" y="0"/>
                </a:lnTo>
                <a:lnTo>
                  <a:pt x="1051087" y="59189"/>
                </a:lnTo>
                <a:lnTo>
                  <a:pt x="3480" y="61267"/>
                </a:lnTo>
                <a:lnTo>
                  <a:pt x="0" y="90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BF787DE1-08BD-92E2-120F-983BFE13A91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16017" y="987574"/>
            <a:ext cx="4175520" cy="3718897"/>
          </a:xfrm>
          <a:prstGeom prst="rect">
            <a:avLst/>
          </a:prstGeom>
          <a:noFill/>
        </p:spPr>
        <p:txBody>
          <a:bodyPr vert="horz" lIns="0" anchor="t" anchorCtr="0">
            <a:normAutofit/>
          </a:bodyPr>
          <a:lstStyle>
            <a:lvl1pPr algn="l">
              <a:buNone/>
              <a:defRPr sz="1800" b="0" i="0" cap="none" baseline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b="0" i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200150" indent="-285750">
              <a:buFont typeface="System Font Regular"/>
              <a:buChar char="–"/>
              <a:defRPr sz="1600" b="0" i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57350" indent="-285750">
              <a:buFont typeface="System Font Regular"/>
              <a:buChar char="&gt;"/>
              <a:defRPr sz="1600" b="0" i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114550" indent="-285750">
              <a:buFont typeface="Courier New" panose="02070309020205020404" pitchFamily="49" charset="0"/>
              <a:buChar char="o"/>
              <a:defRPr sz="1600" b="0" i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>
              <a:buFont typeface="Courier New" panose="02070309020205020404" pitchFamily="49" charset="0"/>
              <a:buChar char="o"/>
              <a:defRPr sz="1600" b="0" i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</a:lstStyle>
          <a:p>
            <a:r>
              <a:rPr lang="en-US"/>
              <a:t>Click to </a:t>
            </a:r>
            <a:r>
              <a:rPr lang="en-BE"/>
              <a:t>add text or insert graph or image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61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4606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E7770-B347-9AC5-F422-98041CC54B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861504"/>
            <a:ext cx="815324" cy="170134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1925C80-3672-B207-935E-D22405495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2480" y="4750147"/>
            <a:ext cx="251520" cy="2880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76563B4B-4410-459F-97AD-D0AEEE926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1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3" r:id="rId2"/>
    <p:sldLayoutId id="2147483661" r:id="rId3"/>
    <p:sldLayoutId id="2147483716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16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018DC1-1D32-31BD-0CD0-A0AF6D665CD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861504"/>
            <a:ext cx="815324" cy="170134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0FC662-99E4-3927-1798-681D6B4F4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2480" y="4750147"/>
            <a:ext cx="251520" cy="2880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76563B4B-4410-459F-97AD-D0AEEE9266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1FAA29EA-8D20-19AB-4ACE-6896A0837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36096" y="4868045"/>
            <a:ext cx="3384376" cy="170134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 fontAlgn="b">
              <a:defRPr sz="900"/>
            </a:lvl1pPr>
          </a:lstStyle>
          <a:p>
            <a:r>
              <a:rPr lang="nl-BE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Chapter title • Internal use only</a:t>
            </a:r>
            <a:endParaRPr lang="en-US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3733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1" r:id="rId2"/>
    <p:sldLayoutId id="2147483704" r:id="rId3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343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8205B0-7317-10D1-DFD2-2E36C8E2BA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601" y="1040234"/>
            <a:ext cx="5243599" cy="720080"/>
          </a:xfrm>
        </p:spPr>
        <p:txBody>
          <a:bodyPr/>
          <a:lstStyle/>
          <a:p>
            <a:r>
              <a:rPr lang="it-IT" sz="3200"/>
              <a:t>EWWH-VZ </a:t>
            </a:r>
            <a:r>
              <a:rPr lang="it-IT" sz="3200">
                <a:solidFill>
                  <a:srgbClr val="00A7F2"/>
                </a:solidFill>
              </a:rPr>
              <a:t>high-temperature </a:t>
            </a:r>
            <a:r>
              <a:rPr lang="it-IT" sz="3200" err="1">
                <a:solidFill>
                  <a:srgbClr val="00A7F2"/>
                </a:solidFill>
              </a:rPr>
              <a:t>heat</a:t>
            </a:r>
            <a:r>
              <a:rPr lang="it-IT" sz="3200">
                <a:solidFill>
                  <a:srgbClr val="00A7F2"/>
                </a:solidFill>
              </a:rPr>
              <a:t> pump</a:t>
            </a:r>
            <a:endParaRPr lang="en-BE" sz="3200" b="1">
              <a:solidFill>
                <a:srgbClr val="00A7F2"/>
              </a:solidFill>
            </a:endParaRPr>
          </a:p>
        </p:txBody>
      </p:sp>
      <p:pic>
        <p:nvPicPr>
          <p:cNvPr id="5" name="Immagine 4" descr="Immagine che contiene macchina, Attrezzature mediche&#10;&#10;Il contenuto generato dall'IA potrebbe non essere corretto.">
            <a:extLst>
              <a:ext uri="{FF2B5EF4-FFF2-40B4-BE49-F238E27FC236}">
                <a16:creationId xmlns:a16="http://schemas.microsoft.com/office/drawing/2014/main" id="{7F11B95B-BE76-E4D9-5E69-C60CFF2B3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0" t="18243" r="6988" b="-6476"/>
          <a:stretch>
            <a:fillRect/>
          </a:stretch>
        </p:blipFill>
        <p:spPr>
          <a:xfrm>
            <a:off x="3873601" y="1540800"/>
            <a:ext cx="2750400" cy="301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08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80DDC-FB2D-0A94-5E53-1A6F1103E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2F3923-ED70-8D92-4A17-05820606AA0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37665" y="0"/>
            <a:ext cx="6184737" cy="598628"/>
          </a:xfrm>
        </p:spPr>
        <p:txBody>
          <a:bodyPr/>
          <a:lstStyle/>
          <a:p>
            <a:r>
              <a:rPr lang="it-IT" sz="2400">
                <a:solidFill>
                  <a:srgbClr val="0083C1"/>
                </a:solidFill>
              </a:rPr>
              <a:t>6 good </a:t>
            </a:r>
            <a:r>
              <a:rPr lang="it-IT" sz="2400" err="1">
                <a:solidFill>
                  <a:srgbClr val="0083C1"/>
                </a:solidFill>
              </a:rPr>
              <a:t>reasons</a:t>
            </a:r>
            <a:r>
              <a:rPr lang="it-IT" sz="2400">
                <a:solidFill>
                  <a:srgbClr val="0083C1"/>
                </a:solidFill>
              </a:rPr>
              <a:t> </a:t>
            </a:r>
            <a:r>
              <a:rPr lang="it-IT" sz="2400"/>
              <a:t>to </a:t>
            </a:r>
            <a:r>
              <a:rPr lang="it-IT" sz="2400" err="1"/>
              <a:t>choose</a:t>
            </a:r>
            <a:r>
              <a:rPr lang="it-IT" sz="2400"/>
              <a:t> </a:t>
            </a:r>
            <a:r>
              <a:rPr lang="it-IT" sz="2400" err="1"/>
              <a:t>it</a:t>
            </a:r>
            <a:endParaRPr lang="en-BE" sz="2400"/>
          </a:p>
        </p:txBody>
      </p:sp>
      <p:pic>
        <p:nvPicPr>
          <p:cNvPr id="6" name="Immagine 5" descr="Immagine che contiene macchina, Attrezzature mediche&#10;&#10;Il contenuto generato dall'IA potrebbe non essere corretto.">
            <a:extLst>
              <a:ext uri="{FF2B5EF4-FFF2-40B4-BE49-F238E27FC236}">
                <a16:creationId xmlns:a16="http://schemas.microsoft.com/office/drawing/2014/main" id="{3B2A5B80-F87F-2282-3661-13653E532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354" y="1261411"/>
            <a:ext cx="3414865" cy="3414865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40304DD5-B0C0-2C67-880F-826647AD9335}"/>
              </a:ext>
            </a:extLst>
          </p:cNvPr>
          <p:cNvSpPr/>
          <p:nvPr/>
        </p:nvSpPr>
        <p:spPr>
          <a:xfrm>
            <a:off x="2772916" y="1261412"/>
            <a:ext cx="3549742" cy="3414865"/>
          </a:xfrm>
          <a:prstGeom prst="ellipse">
            <a:avLst/>
          </a:prstGeom>
          <a:noFill/>
          <a:ln w="9525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43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63CAB-FE30-C97D-BBF5-D3197BCF3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e 19">
            <a:extLst>
              <a:ext uri="{FF2B5EF4-FFF2-40B4-BE49-F238E27FC236}">
                <a16:creationId xmlns:a16="http://schemas.microsoft.com/office/drawing/2014/main" id="{029A5E45-9825-620E-1707-343F75B7A620}"/>
              </a:ext>
            </a:extLst>
          </p:cNvPr>
          <p:cNvSpPr/>
          <p:nvPr/>
        </p:nvSpPr>
        <p:spPr>
          <a:xfrm>
            <a:off x="2772916" y="1261412"/>
            <a:ext cx="3549742" cy="3414865"/>
          </a:xfrm>
          <a:prstGeom prst="ellipse">
            <a:avLst/>
          </a:prstGeom>
          <a:noFill/>
          <a:ln w="9525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2"/>
              </a:solidFill>
            </a:endParaRPr>
          </a:p>
        </p:txBody>
      </p:sp>
      <p:cxnSp>
        <p:nvCxnSpPr>
          <p:cNvPr id="57" name="Connettore diritto 56">
            <a:extLst>
              <a:ext uri="{FF2B5EF4-FFF2-40B4-BE49-F238E27FC236}">
                <a16:creationId xmlns:a16="http://schemas.microsoft.com/office/drawing/2014/main" id="{673FF006-409B-FDCA-519C-CD4C8217486B}"/>
              </a:ext>
            </a:extLst>
          </p:cNvPr>
          <p:cNvCxnSpPr>
            <a:cxnSpLocks/>
          </p:cNvCxnSpPr>
          <p:nvPr/>
        </p:nvCxnSpPr>
        <p:spPr>
          <a:xfrm flipV="1">
            <a:off x="5439407" y="1092796"/>
            <a:ext cx="516113" cy="38832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29">
            <a:extLst>
              <a:ext uri="{FF2B5EF4-FFF2-40B4-BE49-F238E27FC236}">
                <a16:creationId xmlns:a16="http://schemas.microsoft.com/office/drawing/2014/main" id="{762AD75F-628D-C5CF-9BFB-E107C590714F}"/>
              </a:ext>
            </a:extLst>
          </p:cNvPr>
          <p:cNvSpPr/>
          <p:nvPr/>
        </p:nvSpPr>
        <p:spPr>
          <a:xfrm>
            <a:off x="5952731" y="710698"/>
            <a:ext cx="2033161" cy="515740"/>
          </a:xfrm>
          <a:prstGeom prst="rect">
            <a:avLst/>
          </a:prstGeom>
          <a:noFill/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60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095C78E-ABB9-D62F-6A53-18E3578FA0A2}"/>
              </a:ext>
            </a:extLst>
          </p:cNvPr>
          <p:cNvSpPr txBox="1"/>
          <p:nvPr/>
        </p:nvSpPr>
        <p:spPr>
          <a:xfrm>
            <a:off x="5833028" y="791593"/>
            <a:ext cx="227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>
                <a:solidFill>
                  <a:schemeClr val="tx2"/>
                </a:solidFill>
                <a:latin typeface="+mj-lt"/>
              </a:rPr>
              <a:t>#1 </a:t>
            </a:r>
          </a:p>
          <a:p>
            <a:pPr algn="ctr"/>
            <a:r>
              <a:rPr lang="en-US" sz="900" b="1" i="0">
                <a:solidFill>
                  <a:srgbClr val="000000"/>
                </a:solidFill>
                <a:effectLst/>
                <a:latin typeface="+mj-lt"/>
              </a:rPr>
              <a:t>Sustainability</a:t>
            </a:r>
            <a:endParaRPr lang="it-IT" sz="9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4258DCCA-4039-75B2-3C28-38F69339E88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88954" y="-91520"/>
            <a:ext cx="6735301" cy="598628"/>
          </a:xfrm>
        </p:spPr>
        <p:txBody>
          <a:bodyPr lIns="0" tIns="45720" rIns="91440" bIns="45720" anchor="b">
            <a:noAutofit/>
          </a:bodyPr>
          <a:lstStyle/>
          <a:p>
            <a:r>
              <a:rPr lang="it-IT" sz="2400" err="1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Enabling</a:t>
            </a:r>
            <a:r>
              <a:rPr lang="it-IT" sz="2400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400" err="1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decarbonization</a:t>
            </a:r>
            <a:r>
              <a:rPr lang="it-IT" sz="2400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 of </a:t>
            </a:r>
            <a:r>
              <a:rPr lang="it-IT" sz="2400" err="1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heating</a:t>
            </a:r>
            <a:r>
              <a:rPr lang="it-IT" sz="2400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 systems</a:t>
            </a:r>
            <a:endParaRPr lang="en-BE" sz="2400">
              <a:latin typeface="Calibri"/>
              <a:ea typeface="Calibri"/>
              <a:cs typeface="Calibri"/>
            </a:endParaRPr>
          </a:p>
        </p:txBody>
      </p:sp>
      <p:pic>
        <p:nvPicPr>
          <p:cNvPr id="3" name="Immagine 2" descr="Immagine che contiene Elementi grafici, logo, grafica, simbolo&#10;&#10;Il contenuto generato dall'IA potrebbe non essere corretto.">
            <a:extLst>
              <a:ext uri="{FF2B5EF4-FFF2-40B4-BE49-F238E27FC236}">
                <a16:creationId xmlns:a16="http://schemas.microsoft.com/office/drawing/2014/main" id="{980E8FE8-76A2-0C34-5525-2C52657B8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81" y="1649739"/>
            <a:ext cx="2542037" cy="254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67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FBBF9-DF00-FB52-0E61-905454498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e 19">
            <a:extLst>
              <a:ext uri="{FF2B5EF4-FFF2-40B4-BE49-F238E27FC236}">
                <a16:creationId xmlns:a16="http://schemas.microsoft.com/office/drawing/2014/main" id="{837F89B6-4B5B-1032-1E5D-AC56119A99BD}"/>
              </a:ext>
            </a:extLst>
          </p:cNvPr>
          <p:cNvSpPr/>
          <p:nvPr/>
        </p:nvSpPr>
        <p:spPr>
          <a:xfrm>
            <a:off x="2772916" y="1261412"/>
            <a:ext cx="3549742" cy="3414865"/>
          </a:xfrm>
          <a:prstGeom prst="ellipse">
            <a:avLst/>
          </a:prstGeom>
          <a:noFill/>
          <a:ln w="9525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2"/>
              </a:solidFill>
            </a:endParaRPr>
          </a:p>
        </p:txBody>
      </p:sp>
      <p:cxnSp>
        <p:nvCxnSpPr>
          <p:cNvPr id="57" name="Connettore diritto 56">
            <a:extLst>
              <a:ext uri="{FF2B5EF4-FFF2-40B4-BE49-F238E27FC236}">
                <a16:creationId xmlns:a16="http://schemas.microsoft.com/office/drawing/2014/main" id="{D89A6FCF-13DB-46F0-1DD6-504027FAFF05}"/>
              </a:ext>
            </a:extLst>
          </p:cNvPr>
          <p:cNvCxnSpPr>
            <a:cxnSpLocks/>
          </p:cNvCxnSpPr>
          <p:nvPr/>
        </p:nvCxnSpPr>
        <p:spPr>
          <a:xfrm flipV="1">
            <a:off x="5439407" y="1092796"/>
            <a:ext cx="516113" cy="38832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29">
            <a:extLst>
              <a:ext uri="{FF2B5EF4-FFF2-40B4-BE49-F238E27FC236}">
                <a16:creationId xmlns:a16="http://schemas.microsoft.com/office/drawing/2014/main" id="{B27FA642-0152-0B09-545D-E2FD75AA5FFA}"/>
              </a:ext>
            </a:extLst>
          </p:cNvPr>
          <p:cNvSpPr/>
          <p:nvPr/>
        </p:nvSpPr>
        <p:spPr>
          <a:xfrm>
            <a:off x="5952731" y="710698"/>
            <a:ext cx="2033161" cy="515740"/>
          </a:xfrm>
          <a:prstGeom prst="rect">
            <a:avLst/>
          </a:prstGeom>
          <a:noFill/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600">
              <a:solidFill>
                <a:schemeClr val="bg2"/>
              </a:solidFill>
              <a:ea typeface="Calibri"/>
              <a:cs typeface="Calibri"/>
            </a:endParaRP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995BFAEF-E8EC-890F-A35E-A7BC3214A4B5}"/>
              </a:ext>
            </a:extLst>
          </p:cNvPr>
          <p:cNvCxnSpPr>
            <a:cxnSpLocks/>
          </p:cNvCxnSpPr>
          <p:nvPr/>
        </p:nvCxnSpPr>
        <p:spPr>
          <a:xfrm>
            <a:off x="6322300" y="2729912"/>
            <a:ext cx="536094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tangolo 36">
            <a:extLst>
              <a:ext uri="{FF2B5EF4-FFF2-40B4-BE49-F238E27FC236}">
                <a16:creationId xmlns:a16="http://schemas.microsoft.com/office/drawing/2014/main" id="{11D9CD2D-BD55-5179-A8B6-3E80BD5AF046}"/>
              </a:ext>
            </a:extLst>
          </p:cNvPr>
          <p:cNvSpPr/>
          <p:nvPr/>
        </p:nvSpPr>
        <p:spPr>
          <a:xfrm>
            <a:off x="6858394" y="2452992"/>
            <a:ext cx="2033161" cy="515740"/>
          </a:xfrm>
          <a:prstGeom prst="rect">
            <a:avLst/>
          </a:prstGeom>
          <a:noFill/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60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FF30CC7-3C98-B628-0A44-C8DC2B379C8A}"/>
              </a:ext>
            </a:extLst>
          </p:cNvPr>
          <p:cNvSpPr txBox="1"/>
          <p:nvPr/>
        </p:nvSpPr>
        <p:spPr>
          <a:xfrm>
            <a:off x="5833028" y="791593"/>
            <a:ext cx="227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>
                <a:solidFill>
                  <a:schemeClr val="tx2"/>
                </a:solidFill>
                <a:latin typeface="+mj-lt"/>
              </a:rPr>
              <a:t>#1 </a:t>
            </a:r>
          </a:p>
          <a:p>
            <a:pPr algn="ctr"/>
            <a:r>
              <a:rPr lang="en-US" sz="900" b="1" i="0">
                <a:solidFill>
                  <a:srgbClr val="000000"/>
                </a:solidFill>
                <a:effectLst/>
                <a:latin typeface="+mj-lt"/>
              </a:rPr>
              <a:t>Sustainability</a:t>
            </a:r>
            <a:endParaRPr lang="it-IT" sz="9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3906774-E38A-5FC9-5264-8012FF17800B}"/>
              </a:ext>
            </a:extLst>
          </p:cNvPr>
          <p:cNvSpPr txBox="1"/>
          <p:nvPr/>
        </p:nvSpPr>
        <p:spPr>
          <a:xfrm>
            <a:off x="6738691" y="2493881"/>
            <a:ext cx="227256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900" b="1" dirty="0">
                <a:solidFill>
                  <a:schemeClr val="tx2"/>
                </a:solidFill>
                <a:latin typeface="+mj-lt"/>
              </a:rPr>
              <a:t>#2</a:t>
            </a:r>
          </a:p>
          <a:p>
            <a:pPr algn="ctr"/>
            <a:r>
              <a:rPr lang="en-US" sz="900" b="1">
                <a:solidFill>
                  <a:srgbClr val="000000"/>
                </a:solidFill>
                <a:latin typeface="+mj-lt"/>
              </a:rPr>
              <a:t>Flexible installation </a:t>
            </a:r>
            <a:r>
              <a:rPr lang="en-US" sz="900">
                <a:solidFill>
                  <a:srgbClr val="000000"/>
                </a:solidFill>
                <a:latin typeface="+mj-lt"/>
              </a:rPr>
              <a:t>for compact spaces</a:t>
            </a:r>
            <a:endParaRPr lang="it-IT" sz="900">
              <a:solidFill>
                <a:schemeClr val="tx2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1A8065DD-5CB5-7FF9-F984-88F5A064A2F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88954" y="-91520"/>
            <a:ext cx="6735301" cy="598628"/>
          </a:xfrm>
        </p:spPr>
        <p:txBody>
          <a:bodyPr lIns="0" tIns="45720" rIns="91440" bIns="45720" anchor="b">
            <a:noAutofit/>
          </a:bodyPr>
          <a:lstStyle/>
          <a:p>
            <a:r>
              <a:rPr lang="it-IT" sz="2400" err="1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Enabling</a:t>
            </a:r>
            <a:r>
              <a:rPr lang="it-IT" sz="2400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 the system to be </a:t>
            </a:r>
            <a:r>
              <a:rPr lang="it-IT" sz="2400" err="1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installed</a:t>
            </a:r>
            <a:r>
              <a:rPr lang="it-IT" sz="2400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 in limited </a:t>
            </a:r>
            <a:r>
              <a:rPr lang="it-IT" sz="2400" err="1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spaces</a:t>
            </a:r>
            <a:endParaRPr lang="en-BE" sz="2400">
              <a:latin typeface="Calibri"/>
              <a:ea typeface="Calibri"/>
              <a:cs typeface="Calibri"/>
            </a:endParaRPr>
          </a:p>
        </p:txBody>
      </p:sp>
      <p:pic>
        <p:nvPicPr>
          <p:cNvPr id="3" name="Immagine 2" descr="Immagine che contiene schermata, design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55382317-CE51-95C2-2ABF-A90B320FF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943" y="1439843"/>
            <a:ext cx="2545085" cy="254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50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A5D4D-02F6-6CCF-74AD-2417E63BC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e 19">
            <a:extLst>
              <a:ext uri="{FF2B5EF4-FFF2-40B4-BE49-F238E27FC236}">
                <a16:creationId xmlns:a16="http://schemas.microsoft.com/office/drawing/2014/main" id="{8D08307E-0771-A493-F9CD-CCA701FBC025}"/>
              </a:ext>
            </a:extLst>
          </p:cNvPr>
          <p:cNvSpPr/>
          <p:nvPr/>
        </p:nvSpPr>
        <p:spPr>
          <a:xfrm>
            <a:off x="2772916" y="1261412"/>
            <a:ext cx="3549742" cy="3414865"/>
          </a:xfrm>
          <a:prstGeom prst="ellipse">
            <a:avLst/>
          </a:prstGeom>
          <a:noFill/>
          <a:ln w="9525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2"/>
              </a:solidFill>
            </a:endParaRPr>
          </a:p>
        </p:txBody>
      </p: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DFD7D822-E506-99F3-8E31-87E2B3B0CE88}"/>
              </a:ext>
            </a:extLst>
          </p:cNvPr>
          <p:cNvCxnSpPr>
            <a:cxnSpLocks/>
          </p:cNvCxnSpPr>
          <p:nvPr/>
        </p:nvCxnSpPr>
        <p:spPr>
          <a:xfrm>
            <a:off x="5519548" y="4412395"/>
            <a:ext cx="582056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diritto 56">
            <a:extLst>
              <a:ext uri="{FF2B5EF4-FFF2-40B4-BE49-F238E27FC236}">
                <a16:creationId xmlns:a16="http://schemas.microsoft.com/office/drawing/2014/main" id="{FE378CFC-8B0F-FE59-69EF-2DD46A28949A}"/>
              </a:ext>
            </a:extLst>
          </p:cNvPr>
          <p:cNvCxnSpPr>
            <a:cxnSpLocks/>
          </p:cNvCxnSpPr>
          <p:nvPr/>
        </p:nvCxnSpPr>
        <p:spPr>
          <a:xfrm flipV="1">
            <a:off x="5439407" y="1092796"/>
            <a:ext cx="516113" cy="38832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29">
            <a:extLst>
              <a:ext uri="{FF2B5EF4-FFF2-40B4-BE49-F238E27FC236}">
                <a16:creationId xmlns:a16="http://schemas.microsoft.com/office/drawing/2014/main" id="{BD714AE4-1219-B29A-9207-37A1383765C7}"/>
              </a:ext>
            </a:extLst>
          </p:cNvPr>
          <p:cNvSpPr/>
          <p:nvPr/>
        </p:nvSpPr>
        <p:spPr>
          <a:xfrm>
            <a:off x="5952731" y="710698"/>
            <a:ext cx="2033161" cy="515740"/>
          </a:xfrm>
          <a:prstGeom prst="rect">
            <a:avLst/>
          </a:prstGeom>
          <a:noFill/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600">
              <a:solidFill>
                <a:schemeClr val="bg2"/>
              </a:solidFill>
              <a:ea typeface="Calibri"/>
              <a:cs typeface="Calibri"/>
            </a:endParaRP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51E73B7A-B8F7-788B-BB0C-05ABE109A42B}"/>
              </a:ext>
            </a:extLst>
          </p:cNvPr>
          <p:cNvCxnSpPr>
            <a:cxnSpLocks/>
          </p:cNvCxnSpPr>
          <p:nvPr/>
        </p:nvCxnSpPr>
        <p:spPr>
          <a:xfrm>
            <a:off x="6322300" y="2729912"/>
            <a:ext cx="536094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tangolo 34">
            <a:extLst>
              <a:ext uri="{FF2B5EF4-FFF2-40B4-BE49-F238E27FC236}">
                <a16:creationId xmlns:a16="http://schemas.microsoft.com/office/drawing/2014/main" id="{EA4092D2-AAAB-0385-9093-C12D13C8D858}"/>
              </a:ext>
            </a:extLst>
          </p:cNvPr>
          <p:cNvSpPr/>
          <p:nvPr/>
        </p:nvSpPr>
        <p:spPr>
          <a:xfrm>
            <a:off x="6101604" y="4151196"/>
            <a:ext cx="2033161" cy="515740"/>
          </a:xfrm>
          <a:prstGeom prst="rect">
            <a:avLst/>
          </a:prstGeom>
          <a:noFill/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60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C03AEB5E-B8D8-2EBB-E71A-C2128A5DDA4D}"/>
              </a:ext>
            </a:extLst>
          </p:cNvPr>
          <p:cNvSpPr/>
          <p:nvPr/>
        </p:nvSpPr>
        <p:spPr>
          <a:xfrm>
            <a:off x="6858394" y="2452992"/>
            <a:ext cx="2033161" cy="515740"/>
          </a:xfrm>
          <a:prstGeom prst="rect">
            <a:avLst/>
          </a:prstGeom>
          <a:noFill/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60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5B259A-8764-948E-C62B-066EBA5E4327}"/>
              </a:ext>
            </a:extLst>
          </p:cNvPr>
          <p:cNvSpPr txBox="1"/>
          <p:nvPr/>
        </p:nvSpPr>
        <p:spPr>
          <a:xfrm>
            <a:off x="5833028" y="791593"/>
            <a:ext cx="227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>
                <a:solidFill>
                  <a:schemeClr val="tx2"/>
                </a:solidFill>
                <a:latin typeface="+mj-lt"/>
              </a:rPr>
              <a:t>#1 </a:t>
            </a:r>
          </a:p>
          <a:p>
            <a:pPr algn="ctr"/>
            <a:r>
              <a:rPr lang="en-US" sz="900" b="1" i="0">
                <a:solidFill>
                  <a:srgbClr val="000000"/>
                </a:solidFill>
                <a:effectLst/>
                <a:latin typeface="+mj-lt"/>
              </a:rPr>
              <a:t>Sustainability</a:t>
            </a:r>
            <a:endParaRPr lang="it-IT" sz="9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FC92B0E-BED2-D913-BD12-776043FA0EF3}"/>
              </a:ext>
            </a:extLst>
          </p:cNvPr>
          <p:cNvSpPr txBox="1"/>
          <p:nvPr/>
        </p:nvSpPr>
        <p:spPr>
          <a:xfrm>
            <a:off x="6738691" y="2493881"/>
            <a:ext cx="227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>
                <a:solidFill>
                  <a:schemeClr val="tx2"/>
                </a:solidFill>
                <a:latin typeface="+mj-lt"/>
              </a:rPr>
              <a:t>#2</a:t>
            </a:r>
          </a:p>
          <a:p>
            <a:pPr algn="ctr"/>
            <a:r>
              <a:rPr lang="en-US" sz="900" b="1">
                <a:solidFill>
                  <a:srgbClr val="000000"/>
                </a:solidFill>
                <a:latin typeface="+mj-lt"/>
              </a:rPr>
              <a:t>Flexible installation </a:t>
            </a:r>
            <a:r>
              <a:rPr lang="en-US" sz="900">
                <a:solidFill>
                  <a:srgbClr val="000000"/>
                </a:solidFill>
                <a:latin typeface="+mj-lt"/>
              </a:rPr>
              <a:t>for compact spaces</a:t>
            </a:r>
            <a:endParaRPr lang="it-IT" sz="9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DEB24C89-7E10-B376-5D62-717EE41D760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88954" y="-91520"/>
            <a:ext cx="6735301" cy="598628"/>
          </a:xfrm>
        </p:spPr>
        <p:txBody>
          <a:bodyPr lIns="0" tIns="45720" rIns="91440" bIns="45720" anchor="b">
            <a:noAutofit/>
          </a:bodyPr>
          <a:lstStyle/>
          <a:p>
            <a:r>
              <a:rPr lang="it-IT" sz="2400" err="1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Optimization</a:t>
            </a:r>
            <a:r>
              <a:rPr lang="it-IT" sz="2400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 of running costs</a:t>
            </a:r>
            <a:endParaRPr lang="en-BE" sz="2400">
              <a:latin typeface="Calibri"/>
              <a:ea typeface="Calibri"/>
              <a:cs typeface="Calibri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735C9AC-2040-282E-F7B9-54140BCC9EA5}"/>
              </a:ext>
            </a:extLst>
          </p:cNvPr>
          <p:cNvSpPr txBox="1"/>
          <p:nvPr/>
        </p:nvSpPr>
        <p:spPr>
          <a:xfrm>
            <a:off x="5981901" y="4179321"/>
            <a:ext cx="22725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>
                <a:solidFill>
                  <a:schemeClr val="tx2"/>
                </a:solidFill>
                <a:latin typeface="+mj-lt"/>
              </a:rPr>
              <a:t>#3</a:t>
            </a:r>
          </a:p>
          <a:p>
            <a:pPr algn="ctr"/>
            <a:r>
              <a:rPr lang="en-US" sz="900" b="1">
                <a:solidFill>
                  <a:srgbClr val="000000"/>
                </a:solidFill>
                <a:latin typeface="+mj-lt"/>
              </a:rPr>
              <a:t>Advanced efficiency </a:t>
            </a:r>
            <a:r>
              <a:rPr lang="en-US" sz="900">
                <a:solidFill>
                  <a:srgbClr val="000000"/>
                </a:solidFill>
                <a:latin typeface="+mj-lt"/>
              </a:rPr>
              <a:t>through VVR &amp; Inverter technology</a:t>
            </a:r>
            <a:endParaRPr lang="it-IT" sz="90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" name="Immagine 2" descr="Immagine che contiene Elementi grafici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8A277BB2-53C3-0E2B-0250-BD2D8F7AC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99" y="1714197"/>
            <a:ext cx="2542037" cy="254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86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699CC-C1CA-4082-458F-6DCD6C80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e 19">
            <a:extLst>
              <a:ext uri="{FF2B5EF4-FFF2-40B4-BE49-F238E27FC236}">
                <a16:creationId xmlns:a16="http://schemas.microsoft.com/office/drawing/2014/main" id="{35A7831D-1A8D-0D6B-1E10-2D6BF4EB932B}"/>
              </a:ext>
            </a:extLst>
          </p:cNvPr>
          <p:cNvSpPr/>
          <p:nvPr/>
        </p:nvSpPr>
        <p:spPr>
          <a:xfrm>
            <a:off x="2772916" y="1261412"/>
            <a:ext cx="3549742" cy="3414865"/>
          </a:xfrm>
          <a:prstGeom prst="ellipse">
            <a:avLst/>
          </a:prstGeom>
          <a:noFill/>
          <a:ln w="9525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2"/>
              </a:solidFill>
            </a:endParaRPr>
          </a:p>
        </p:txBody>
      </p: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4B0A4B23-64B9-A45A-FB20-7CFFDCA12DC5}"/>
              </a:ext>
            </a:extLst>
          </p:cNvPr>
          <p:cNvCxnSpPr>
            <a:cxnSpLocks/>
          </p:cNvCxnSpPr>
          <p:nvPr/>
        </p:nvCxnSpPr>
        <p:spPr>
          <a:xfrm>
            <a:off x="5519548" y="4412395"/>
            <a:ext cx="582056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diritto 56">
            <a:extLst>
              <a:ext uri="{FF2B5EF4-FFF2-40B4-BE49-F238E27FC236}">
                <a16:creationId xmlns:a16="http://schemas.microsoft.com/office/drawing/2014/main" id="{0DD0D450-A87C-37F2-341F-E5F40011F186}"/>
              </a:ext>
            </a:extLst>
          </p:cNvPr>
          <p:cNvCxnSpPr>
            <a:cxnSpLocks/>
          </p:cNvCxnSpPr>
          <p:nvPr/>
        </p:nvCxnSpPr>
        <p:spPr>
          <a:xfrm flipV="1">
            <a:off x="5439407" y="1092796"/>
            <a:ext cx="516113" cy="38832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diritto 66">
            <a:extLst>
              <a:ext uri="{FF2B5EF4-FFF2-40B4-BE49-F238E27FC236}">
                <a16:creationId xmlns:a16="http://schemas.microsoft.com/office/drawing/2014/main" id="{C6A903DB-C6E4-5936-1787-DF0E756F1996}"/>
              </a:ext>
            </a:extLst>
          </p:cNvPr>
          <p:cNvCxnSpPr>
            <a:cxnSpLocks/>
          </p:cNvCxnSpPr>
          <p:nvPr/>
        </p:nvCxnSpPr>
        <p:spPr>
          <a:xfrm>
            <a:off x="3028394" y="4412395"/>
            <a:ext cx="582056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29">
            <a:extLst>
              <a:ext uri="{FF2B5EF4-FFF2-40B4-BE49-F238E27FC236}">
                <a16:creationId xmlns:a16="http://schemas.microsoft.com/office/drawing/2014/main" id="{69C18AFF-5485-D7E4-F3D0-0C0B6FB84601}"/>
              </a:ext>
            </a:extLst>
          </p:cNvPr>
          <p:cNvSpPr/>
          <p:nvPr/>
        </p:nvSpPr>
        <p:spPr>
          <a:xfrm>
            <a:off x="5952731" y="710698"/>
            <a:ext cx="2033161" cy="515740"/>
          </a:xfrm>
          <a:prstGeom prst="rect">
            <a:avLst/>
          </a:prstGeom>
          <a:noFill/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600">
              <a:solidFill>
                <a:schemeClr val="bg2"/>
              </a:solidFill>
              <a:ea typeface="Calibri"/>
              <a:cs typeface="Calibri"/>
            </a:endParaRP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698E3C56-2FA9-FC29-9C09-A545F820B9E5}"/>
              </a:ext>
            </a:extLst>
          </p:cNvPr>
          <p:cNvCxnSpPr>
            <a:cxnSpLocks/>
          </p:cNvCxnSpPr>
          <p:nvPr/>
        </p:nvCxnSpPr>
        <p:spPr>
          <a:xfrm>
            <a:off x="6322300" y="2729912"/>
            <a:ext cx="536094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tangolo 34">
            <a:extLst>
              <a:ext uri="{FF2B5EF4-FFF2-40B4-BE49-F238E27FC236}">
                <a16:creationId xmlns:a16="http://schemas.microsoft.com/office/drawing/2014/main" id="{6EB981E4-C9BD-407B-6C32-28BCA6418084}"/>
              </a:ext>
            </a:extLst>
          </p:cNvPr>
          <p:cNvSpPr/>
          <p:nvPr/>
        </p:nvSpPr>
        <p:spPr>
          <a:xfrm>
            <a:off x="6101604" y="4151196"/>
            <a:ext cx="2033161" cy="515740"/>
          </a:xfrm>
          <a:prstGeom prst="rect">
            <a:avLst/>
          </a:prstGeom>
          <a:noFill/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60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B73DEAFC-3CB8-5E38-5A49-805E6DA9809B}"/>
              </a:ext>
            </a:extLst>
          </p:cNvPr>
          <p:cNvSpPr/>
          <p:nvPr/>
        </p:nvSpPr>
        <p:spPr>
          <a:xfrm>
            <a:off x="6858394" y="2452992"/>
            <a:ext cx="2033161" cy="515740"/>
          </a:xfrm>
          <a:prstGeom prst="rect">
            <a:avLst/>
          </a:prstGeom>
          <a:noFill/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60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41E1B476-6E3D-1540-B1BF-9BD9E0E30CD8}"/>
              </a:ext>
            </a:extLst>
          </p:cNvPr>
          <p:cNvSpPr/>
          <p:nvPr/>
        </p:nvSpPr>
        <p:spPr>
          <a:xfrm>
            <a:off x="984821" y="4141894"/>
            <a:ext cx="2033161" cy="515740"/>
          </a:xfrm>
          <a:prstGeom prst="rect">
            <a:avLst/>
          </a:prstGeom>
          <a:noFill/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60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E309113-0FD7-53B2-8C0A-CD740B88BDB9}"/>
              </a:ext>
            </a:extLst>
          </p:cNvPr>
          <p:cNvSpPr txBox="1"/>
          <p:nvPr/>
        </p:nvSpPr>
        <p:spPr>
          <a:xfrm>
            <a:off x="5833028" y="791593"/>
            <a:ext cx="227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>
                <a:solidFill>
                  <a:schemeClr val="tx2"/>
                </a:solidFill>
                <a:latin typeface="+mj-lt"/>
              </a:rPr>
              <a:t>#1 </a:t>
            </a:r>
          </a:p>
          <a:p>
            <a:pPr algn="ctr"/>
            <a:r>
              <a:rPr lang="en-US" sz="900" b="1" i="0">
                <a:solidFill>
                  <a:srgbClr val="000000"/>
                </a:solidFill>
                <a:effectLst/>
                <a:latin typeface="+mj-lt"/>
              </a:rPr>
              <a:t>Sustainability</a:t>
            </a:r>
            <a:endParaRPr lang="it-IT" sz="9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DC792FA-253F-1013-DE5C-3492238BCF5F}"/>
              </a:ext>
            </a:extLst>
          </p:cNvPr>
          <p:cNvSpPr txBox="1"/>
          <p:nvPr/>
        </p:nvSpPr>
        <p:spPr>
          <a:xfrm>
            <a:off x="6738691" y="2493881"/>
            <a:ext cx="227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>
                <a:solidFill>
                  <a:schemeClr val="tx2"/>
                </a:solidFill>
                <a:latin typeface="+mj-lt"/>
              </a:rPr>
              <a:t>#2</a:t>
            </a:r>
          </a:p>
          <a:p>
            <a:pPr algn="ctr"/>
            <a:r>
              <a:rPr lang="en-US" sz="900" b="1">
                <a:solidFill>
                  <a:srgbClr val="000000"/>
                </a:solidFill>
                <a:latin typeface="+mj-lt"/>
              </a:rPr>
              <a:t>Flexible installation </a:t>
            </a:r>
            <a:r>
              <a:rPr lang="en-US" sz="900">
                <a:solidFill>
                  <a:srgbClr val="000000"/>
                </a:solidFill>
                <a:latin typeface="+mj-lt"/>
              </a:rPr>
              <a:t>for compact spaces</a:t>
            </a:r>
            <a:endParaRPr lang="it-IT" sz="9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DB71ED4-926B-1D63-FF23-C0B26518C714}"/>
              </a:ext>
            </a:extLst>
          </p:cNvPr>
          <p:cNvSpPr txBox="1"/>
          <p:nvPr/>
        </p:nvSpPr>
        <p:spPr>
          <a:xfrm>
            <a:off x="865118" y="4157712"/>
            <a:ext cx="227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>
                <a:solidFill>
                  <a:schemeClr val="tx2"/>
                </a:solidFill>
                <a:latin typeface="+mj-lt"/>
              </a:rPr>
              <a:t>#4</a:t>
            </a:r>
          </a:p>
          <a:p>
            <a:pPr algn="ctr"/>
            <a:r>
              <a:rPr lang="en-US" sz="900">
                <a:solidFill>
                  <a:srgbClr val="000000"/>
                </a:solidFill>
                <a:latin typeface="+mj-lt"/>
              </a:rPr>
              <a:t>Consistent</a:t>
            </a:r>
            <a:r>
              <a:rPr lang="en-US" sz="900" b="1">
                <a:solidFill>
                  <a:srgbClr val="000000"/>
                </a:solidFill>
                <a:latin typeface="+mj-lt"/>
              </a:rPr>
              <a:t> operational continuity</a:t>
            </a:r>
            <a:endParaRPr lang="it-IT" sz="9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54D328B2-677B-E455-FE81-FFA7A6A2446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88954" y="-91520"/>
            <a:ext cx="6735301" cy="598628"/>
          </a:xfrm>
        </p:spPr>
        <p:txBody>
          <a:bodyPr lIns="0" tIns="45720" rIns="91440" bIns="45720" anchor="b">
            <a:noAutofit/>
          </a:bodyPr>
          <a:lstStyle/>
          <a:p>
            <a:r>
              <a:rPr lang="it-IT" sz="2400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Maximum reliability</a:t>
            </a:r>
            <a:endParaRPr lang="en-BE" sz="2400">
              <a:latin typeface="Calibri"/>
              <a:ea typeface="Calibri"/>
              <a:cs typeface="Calibri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CAA2391-8F3F-1D53-B57C-2A4381E876F6}"/>
              </a:ext>
            </a:extLst>
          </p:cNvPr>
          <p:cNvSpPr txBox="1"/>
          <p:nvPr/>
        </p:nvSpPr>
        <p:spPr>
          <a:xfrm>
            <a:off x="5981901" y="4179321"/>
            <a:ext cx="22725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>
                <a:solidFill>
                  <a:schemeClr val="tx2"/>
                </a:solidFill>
                <a:latin typeface="+mj-lt"/>
              </a:rPr>
              <a:t>#3</a:t>
            </a:r>
          </a:p>
          <a:p>
            <a:pPr algn="ctr"/>
            <a:r>
              <a:rPr lang="en-US" sz="900" b="1">
                <a:solidFill>
                  <a:srgbClr val="000000"/>
                </a:solidFill>
                <a:latin typeface="+mj-lt"/>
              </a:rPr>
              <a:t>Advanced efficiency </a:t>
            </a:r>
            <a:r>
              <a:rPr lang="en-US" sz="900">
                <a:solidFill>
                  <a:srgbClr val="000000"/>
                </a:solidFill>
                <a:latin typeface="+mj-lt"/>
              </a:rPr>
              <a:t>through VVR &amp; Inverter technology</a:t>
            </a:r>
            <a:endParaRPr lang="it-IT" sz="90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" name="Immagine 1" descr="Immagine che contiene schermata, oscurità&#10;&#10;Il contenuto generato dall'IA potrebbe non essere corretto.">
            <a:extLst>
              <a:ext uri="{FF2B5EF4-FFF2-40B4-BE49-F238E27FC236}">
                <a16:creationId xmlns:a16="http://schemas.microsoft.com/office/drawing/2014/main" id="{7937F240-D672-F0D5-D22A-21184ABD6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81" y="1516026"/>
            <a:ext cx="2542037" cy="254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76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D7AC8-8C15-F596-BFCB-2FC315706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e 19">
            <a:extLst>
              <a:ext uri="{FF2B5EF4-FFF2-40B4-BE49-F238E27FC236}">
                <a16:creationId xmlns:a16="http://schemas.microsoft.com/office/drawing/2014/main" id="{663E63E5-5714-D511-B235-4DDE94A2A0DA}"/>
              </a:ext>
            </a:extLst>
          </p:cNvPr>
          <p:cNvSpPr/>
          <p:nvPr/>
        </p:nvSpPr>
        <p:spPr>
          <a:xfrm>
            <a:off x="2772916" y="1261412"/>
            <a:ext cx="3549742" cy="3414865"/>
          </a:xfrm>
          <a:prstGeom prst="ellipse">
            <a:avLst/>
          </a:prstGeom>
          <a:noFill/>
          <a:ln w="9525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2"/>
              </a:solidFill>
            </a:endParaRPr>
          </a:p>
        </p:txBody>
      </p: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1E27650F-1310-12C5-439C-EFC98CF4BC5C}"/>
              </a:ext>
            </a:extLst>
          </p:cNvPr>
          <p:cNvCxnSpPr>
            <a:cxnSpLocks/>
          </p:cNvCxnSpPr>
          <p:nvPr/>
        </p:nvCxnSpPr>
        <p:spPr>
          <a:xfrm>
            <a:off x="5519548" y="4412395"/>
            <a:ext cx="582056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diritto 56">
            <a:extLst>
              <a:ext uri="{FF2B5EF4-FFF2-40B4-BE49-F238E27FC236}">
                <a16:creationId xmlns:a16="http://schemas.microsoft.com/office/drawing/2014/main" id="{F4E7F6B5-949F-7FB0-4830-994DD7293477}"/>
              </a:ext>
            </a:extLst>
          </p:cNvPr>
          <p:cNvCxnSpPr>
            <a:cxnSpLocks/>
          </p:cNvCxnSpPr>
          <p:nvPr/>
        </p:nvCxnSpPr>
        <p:spPr>
          <a:xfrm flipV="1">
            <a:off x="5439407" y="1092796"/>
            <a:ext cx="516113" cy="38832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diritto 62">
            <a:extLst>
              <a:ext uri="{FF2B5EF4-FFF2-40B4-BE49-F238E27FC236}">
                <a16:creationId xmlns:a16="http://schemas.microsoft.com/office/drawing/2014/main" id="{04AB4E0B-2456-8A14-52F0-13A004070C72}"/>
              </a:ext>
            </a:extLst>
          </p:cNvPr>
          <p:cNvCxnSpPr>
            <a:cxnSpLocks/>
          </p:cNvCxnSpPr>
          <p:nvPr/>
        </p:nvCxnSpPr>
        <p:spPr>
          <a:xfrm>
            <a:off x="2237181" y="2763837"/>
            <a:ext cx="550483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diritto 66">
            <a:extLst>
              <a:ext uri="{FF2B5EF4-FFF2-40B4-BE49-F238E27FC236}">
                <a16:creationId xmlns:a16="http://schemas.microsoft.com/office/drawing/2014/main" id="{1C1AA90A-5B95-DCD4-2EC6-F4C917BDFA6B}"/>
              </a:ext>
            </a:extLst>
          </p:cNvPr>
          <p:cNvCxnSpPr>
            <a:cxnSpLocks/>
          </p:cNvCxnSpPr>
          <p:nvPr/>
        </p:nvCxnSpPr>
        <p:spPr>
          <a:xfrm>
            <a:off x="3028394" y="4412395"/>
            <a:ext cx="582056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29">
            <a:extLst>
              <a:ext uri="{FF2B5EF4-FFF2-40B4-BE49-F238E27FC236}">
                <a16:creationId xmlns:a16="http://schemas.microsoft.com/office/drawing/2014/main" id="{F2E16588-9A6D-7067-98A2-EBBF1AB7838D}"/>
              </a:ext>
            </a:extLst>
          </p:cNvPr>
          <p:cNvSpPr/>
          <p:nvPr/>
        </p:nvSpPr>
        <p:spPr>
          <a:xfrm>
            <a:off x="5952731" y="710698"/>
            <a:ext cx="2033161" cy="515740"/>
          </a:xfrm>
          <a:prstGeom prst="rect">
            <a:avLst/>
          </a:prstGeom>
          <a:noFill/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600">
              <a:solidFill>
                <a:schemeClr val="bg2"/>
              </a:solidFill>
              <a:ea typeface="Calibri"/>
              <a:cs typeface="Calibri"/>
            </a:endParaRP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54CEBA3B-2906-A3FF-E116-DF616CE5B696}"/>
              </a:ext>
            </a:extLst>
          </p:cNvPr>
          <p:cNvCxnSpPr>
            <a:cxnSpLocks/>
          </p:cNvCxnSpPr>
          <p:nvPr/>
        </p:nvCxnSpPr>
        <p:spPr>
          <a:xfrm>
            <a:off x="6322300" y="2729912"/>
            <a:ext cx="536094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tangolo 34">
            <a:extLst>
              <a:ext uri="{FF2B5EF4-FFF2-40B4-BE49-F238E27FC236}">
                <a16:creationId xmlns:a16="http://schemas.microsoft.com/office/drawing/2014/main" id="{C68ED420-EF22-8C3B-F5CD-D79CDB62C692}"/>
              </a:ext>
            </a:extLst>
          </p:cNvPr>
          <p:cNvSpPr/>
          <p:nvPr/>
        </p:nvSpPr>
        <p:spPr>
          <a:xfrm>
            <a:off x="6101604" y="4151196"/>
            <a:ext cx="2033161" cy="515740"/>
          </a:xfrm>
          <a:prstGeom prst="rect">
            <a:avLst/>
          </a:prstGeom>
          <a:noFill/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60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13DF9E05-1F29-A2E9-0BF3-06480A5B636C}"/>
              </a:ext>
            </a:extLst>
          </p:cNvPr>
          <p:cNvSpPr/>
          <p:nvPr/>
        </p:nvSpPr>
        <p:spPr>
          <a:xfrm>
            <a:off x="6858394" y="2452992"/>
            <a:ext cx="2033161" cy="515740"/>
          </a:xfrm>
          <a:prstGeom prst="rect">
            <a:avLst/>
          </a:prstGeom>
          <a:noFill/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60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8AA32C3E-12A2-0E62-DA10-557AA50B27BD}"/>
              </a:ext>
            </a:extLst>
          </p:cNvPr>
          <p:cNvSpPr/>
          <p:nvPr/>
        </p:nvSpPr>
        <p:spPr>
          <a:xfrm>
            <a:off x="204020" y="2451279"/>
            <a:ext cx="2033161" cy="515740"/>
          </a:xfrm>
          <a:prstGeom prst="rect">
            <a:avLst/>
          </a:prstGeom>
          <a:noFill/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60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DA5F368A-08F1-F2F9-CBC8-7C408ABA5BD6}"/>
              </a:ext>
            </a:extLst>
          </p:cNvPr>
          <p:cNvSpPr/>
          <p:nvPr/>
        </p:nvSpPr>
        <p:spPr>
          <a:xfrm>
            <a:off x="984821" y="4141894"/>
            <a:ext cx="2033161" cy="515740"/>
          </a:xfrm>
          <a:prstGeom prst="rect">
            <a:avLst/>
          </a:prstGeom>
          <a:noFill/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60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79D75EB-C4B2-3188-52F9-ABD862BDDD35}"/>
              </a:ext>
            </a:extLst>
          </p:cNvPr>
          <p:cNvSpPr txBox="1"/>
          <p:nvPr/>
        </p:nvSpPr>
        <p:spPr>
          <a:xfrm>
            <a:off x="5833028" y="791593"/>
            <a:ext cx="227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>
                <a:solidFill>
                  <a:schemeClr val="tx2"/>
                </a:solidFill>
                <a:latin typeface="+mj-lt"/>
              </a:rPr>
              <a:t>#1 </a:t>
            </a:r>
          </a:p>
          <a:p>
            <a:pPr algn="ctr"/>
            <a:r>
              <a:rPr lang="en-US" sz="900" b="1" i="0">
                <a:solidFill>
                  <a:srgbClr val="000000"/>
                </a:solidFill>
                <a:effectLst/>
                <a:latin typeface="+mj-lt"/>
              </a:rPr>
              <a:t>Sustainability</a:t>
            </a:r>
            <a:endParaRPr lang="it-IT" sz="9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3DB8596-C490-F4F7-C793-C1383E965015}"/>
              </a:ext>
            </a:extLst>
          </p:cNvPr>
          <p:cNvSpPr txBox="1"/>
          <p:nvPr/>
        </p:nvSpPr>
        <p:spPr>
          <a:xfrm>
            <a:off x="6738691" y="2493881"/>
            <a:ext cx="227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>
                <a:solidFill>
                  <a:schemeClr val="tx2"/>
                </a:solidFill>
                <a:latin typeface="+mj-lt"/>
              </a:rPr>
              <a:t>#2</a:t>
            </a:r>
          </a:p>
          <a:p>
            <a:pPr algn="ctr"/>
            <a:r>
              <a:rPr lang="en-US" sz="900" b="1">
                <a:solidFill>
                  <a:srgbClr val="000000"/>
                </a:solidFill>
                <a:latin typeface="+mj-lt"/>
              </a:rPr>
              <a:t>Flexible installation </a:t>
            </a:r>
            <a:r>
              <a:rPr lang="en-US" sz="900">
                <a:solidFill>
                  <a:srgbClr val="000000"/>
                </a:solidFill>
                <a:latin typeface="+mj-lt"/>
              </a:rPr>
              <a:t>for compact spaces</a:t>
            </a:r>
            <a:endParaRPr lang="it-IT" sz="9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8F700A1-6A6C-A11E-E1E5-EB89BC487D17}"/>
              </a:ext>
            </a:extLst>
          </p:cNvPr>
          <p:cNvSpPr txBox="1"/>
          <p:nvPr/>
        </p:nvSpPr>
        <p:spPr>
          <a:xfrm>
            <a:off x="865118" y="4157712"/>
            <a:ext cx="227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>
                <a:solidFill>
                  <a:schemeClr val="tx2"/>
                </a:solidFill>
                <a:latin typeface="+mj-lt"/>
              </a:rPr>
              <a:t>#4</a:t>
            </a:r>
          </a:p>
          <a:p>
            <a:pPr algn="ctr"/>
            <a:r>
              <a:rPr lang="en-US" sz="900">
                <a:solidFill>
                  <a:srgbClr val="000000"/>
                </a:solidFill>
                <a:latin typeface="+mj-lt"/>
              </a:rPr>
              <a:t>Consistent</a:t>
            </a:r>
            <a:r>
              <a:rPr lang="en-US" sz="900" b="1">
                <a:solidFill>
                  <a:srgbClr val="000000"/>
                </a:solidFill>
                <a:latin typeface="+mj-lt"/>
              </a:rPr>
              <a:t> operational continuity</a:t>
            </a:r>
            <a:endParaRPr lang="it-IT" sz="9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29BC991-F0C2-4A44-B495-9FB73BE24E59}"/>
              </a:ext>
            </a:extLst>
          </p:cNvPr>
          <p:cNvSpPr txBox="1"/>
          <p:nvPr/>
        </p:nvSpPr>
        <p:spPr>
          <a:xfrm>
            <a:off x="84318" y="2489225"/>
            <a:ext cx="227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>
                <a:solidFill>
                  <a:schemeClr val="tx2"/>
                </a:solidFill>
                <a:latin typeface="+mj-lt"/>
              </a:rPr>
              <a:t>#5</a:t>
            </a:r>
          </a:p>
          <a:p>
            <a:pPr algn="ctr"/>
            <a:r>
              <a:rPr lang="en-US" sz="900" b="1">
                <a:solidFill>
                  <a:srgbClr val="000000"/>
                </a:solidFill>
                <a:latin typeface="+mj-lt"/>
              </a:rPr>
              <a:t>After-sales </a:t>
            </a:r>
            <a:r>
              <a:rPr lang="en-US" sz="900">
                <a:solidFill>
                  <a:srgbClr val="000000"/>
                </a:solidFill>
                <a:latin typeface="+mj-lt"/>
              </a:rPr>
              <a:t>services</a:t>
            </a:r>
            <a:endParaRPr lang="it-IT" sz="9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02F4068A-4C8E-C78E-AB88-B3B2E6DF5B2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88954" y="-91520"/>
            <a:ext cx="6735301" cy="598628"/>
          </a:xfrm>
        </p:spPr>
        <p:txBody>
          <a:bodyPr lIns="0" tIns="45720" rIns="91440" bIns="45720" anchor="b">
            <a:noAutofit/>
          </a:bodyPr>
          <a:lstStyle/>
          <a:p>
            <a:r>
              <a:rPr lang="it-IT" sz="2400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Local </a:t>
            </a:r>
            <a:r>
              <a:rPr lang="it-IT" sz="2400" err="1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presence</a:t>
            </a:r>
            <a:r>
              <a:rPr lang="it-IT" sz="2400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it-IT" sz="2400" err="1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rapid</a:t>
            </a:r>
            <a:r>
              <a:rPr lang="it-IT" sz="2400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 and remote support</a:t>
            </a:r>
            <a:endParaRPr lang="en-BE" sz="2400">
              <a:latin typeface="Calibri"/>
              <a:ea typeface="Calibri"/>
              <a:cs typeface="Calibri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239CC02-9A67-FE54-A355-0125FACE5117}"/>
              </a:ext>
            </a:extLst>
          </p:cNvPr>
          <p:cNvSpPr txBox="1"/>
          <p:nvPr/>
        </p:nvSpPr>
        <p:spPr>
          <a:xfrm>
            <a:off x="5981901" y="4179321"/>
            <a:ext cx="22725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>
                <a:solidFill>
                  <a:schemeClr val="tx2"/>
                </a:solidFill>
                <a:latin typeface="+mj-lt"/>
              </a:rPr>
              <a:t>#3</a:t>
            </a:r>
          </a:p>
          <a:p>
            <a:pPr algn="ctr"/>
            <a:r>
              <a:rPr lang="en-US" sz="900" b="1">
                <a:solidFill>
                  <a:srgbClr val="000000"/>
                </a:solidFill>
                <a:latin typeface="+mj-lt"/>
              </a:rPr>
              <a:t>Advanced efficiency </a:t>
            </a:r>
            <a:r>
              <a:rPr lang="en-US" sz="900">
                <a:solidFill>
                  <a:srgbClr val="000000"/>
                </a:solidFill>
                <a:latin typeface="+mj-lt"/>
              </a:rPr>
              <a:t>through VVR &amp; Inverter technology</a:t>
            </a:r>
            <a:endParaRPr lang="it-IT" sz="90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" name="Immagine 2" descr="Immagine che contiene cerchio, Elementi grafici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F9D88964-3D2B-2491-B632-13C7906EC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81" y="1556814"/>
            <a:ext cx="2542037" cy="254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97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DF5EB-E832-BD9C-FF9A-786A949E6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e 19">
            <a:extLst>
              <a:ext uri="{FF2B5EF4-FFF2-40B4-BE49-F238E27FC236}">
                <a16:creationId xmlns:a16="http://schemas.microsoft.com/office/drawing/2014/main" id="{FF7C90CE-F457-8E60-B26D-A1FDB79A7292}"/>
              </a:ext>
            </a:extLst>
          </p:cNvPr>
          <p:cNvSpPr/>
          <p:nvPr/>
        </p:nvSpPr>
        <p:spPr>
          <a:xfrm>
            <a:off x="2772916" y="1261412"/>
            <a:ext cx="3549742" cy="3414865"/>
          </a:xfrm>
          <a:prstGeom prst="ellipse">
            <a:avLst/>
          </a:prstGeom>
          <a:noFill/>
          <a:ln w="9525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2"/>
              </a:solidFill>
            </a:endParaRPr>
          </a:p>
        </p:txBody>
      </p: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54BEB829-9136-DBB3-9B2C-C29C0100F17F}"/>
              </a:ext>
            </a:extLst>
          </p:cNvPr>
          <p:cNvCxnSpPr>
            <a:cxnSpLocks/>
          </p:cNvCxnSpPr>
          <p:nvPr/>
        </p:nvCxnSpPr>
        <p:spPr>
          <a:xfrm>
            <a:off x="5519548" y="4412395"/>
            <a:ext cx="582056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diritto 56">
            <a:extLst>
              <a:ext uri="{FF2B5EF4-FFF2-40B4-BE49-F238E27FC236}">
                <a16:creationId xmlns:a16="http://schemas.microsoft.com/office/drawing/2014/main" id="{F3BCD7A6-620C-FF12-5BEC-F93705B62996}"/>
              </a:ext>
            </a:extLst>
          </p:cNvPr>
          <p:cNvCxnSpPr>
            <a:cxnSpLocks/>
          </p:cNvCxnSpPr>
          <p:nvPr/>
        </p:nvCxnSpPr>
        <p:spPr>
          <a:xfrm flipV="1">
            <a:off x="5439407" y="1092796"/>
            <a:ext cx="516113" cy="38832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diritto 62">
            <a:extLst>
              <a:ext uri="{FF2B5EF4-FFF2-40B4-BE49-F238E27FC236}">
                <a16:creationId xmlns:a16="http://schemas.microsoft.com/office/drawing/2014/main" id="{5A7168B3-8DC5-F74F-A079-52D27664DEA0}"/>
              </a:ext>
            </a:extLst>
          </p:cNvPr>
          <p:cNvCxnSpPr>
            <a:cxnSpLocks/>
          </p:cNvCxnSpPr>
          <p:nvPr/>
        </p:nvCxnSpPr>
        <p:spPr>
          <a:xfrm>
            <a:off x="2237181" y="2763837"/>
            <a:ext cx="550483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diritto 66">
            <a:extLst>
              <a:ext uri="{FF2B5EF4-FFF2-40B4-BE49-F238E27FC236}">
                <a16:creationId xmlns:a16="http://schemas.microsoft.com/office/drawing/2014/main" id="{C0236E25-7A30-AA02-0756-620BA42983A1}"/>
              </a:ext>
            </a:extLst>
          </p:cNvPr>
          <p:cNvCxnSpPr>
            <a:cxnSpLocks/>
          </p:cNvCxnSpPr>
          <p:nvPr/>
        </p:nvCxnSpPr>
        <p:spPr>
          <a:xfrm>
            <a:off x="3028394" y="4412395"/>
            <a:ext cx="582056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84E787F3-21D1-A6BD-EFD8-6EF7F6FA5A55}"/>
              </a:ext>
            </a:extLst>
          </p:cNvPr>
          <p:cNvCxnSpPr>
            <a:cxnSpLocks/>
          </p:cNvCxnSpPr>
          <p:nvPr/>
        </p:nvCxnSpPr>
        <p:spPr>
          <a:xfrm flipH="1" flipV="1">
            <a:off x="3161028" y="1091745"/>
            <a:ext cx="516113" cy="38832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29">
            <a:extLst>
              <a:ext uri="{FF2B5EF4-FFF2-40B4-BE49-F238E27FC236}">
                <a16:creationId xmlns:a16="http://schemas.microsoft.com/office/drawing/2014/main" id="{7F814904-CEEB-05BD-F46F-0F414CC5C7B3}"/>
              </a:ext>
            </a:extLst>
          </p:cNvPr>
          <p:cNvSpPr/>
          <p:nvPr/>
        </p:nvSpPr>
        <p:spPr>
          <a:xfrm>
            <a:off x="5952731" y="710698"/>
            <a:ext cx="2033161" cy="515740"/>
          </a:xfrm>
          <a:prstGeom prst="rect">
            <a:avLst/>
          </a:prstGeom>
          <a:noFill/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600">
              <a:solidFill>
                <a:schemeClr val="bg2"/>
              </a:solidFill>
              <a:ea typeface="Calibri"/>
              <a:cs typeface="Calibri"/>
            </a:endParaRP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1607F36A-AC59-DCCC-F3B7-83D9857AC2A5}"/>
              </a:ext>
            </a:extLst>
          </p:cNvPr>
          <p:cNvCxnSpPr>
            <a:cxnSpLocks/>
          </p:cNvCxnSpPr>
          <p:nvPr/>
        </p:nvCxnSpPr>
        <p:spPr>
          <a:xfrm>
            <a:off x="6322300" y="2729912"/>
            <a:ext cx="536094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tangolo 34">
            <a:extLst>
              <a:ext uri="{FF2B5EF4-FFF2-40B4-BE49-F238E27FC236}">
                <a16:creationId xmlns:a16="http://schemas.microsoft.com/office/drawing/2014/main" id="{8EBA0D4F-6A64-B249-16A8-ECC57B3BFE3F}"/>
              </a:ext>
            </a:extLst>
          </p:cNvPr>
          <p:cNvSpPr/>
          <p:nvPr/>
        </p:nvSpPr>
        <p:spPr>
          <a:xfrm>
            <a:off x="6101604" y="4151196"/>
            <a:ext cx="2033161" cy="515740"/>
          </a:xfrm>
          <a:prstGeom prst="rect">
            <a:avLst/>
          </a:prstGeom>
          <a:noFill/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60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34B24B09-55F7-E610-54C3-9B843A655C00}"/>
              </a:ext>
            </a:extLst>
          </p:cNvPr>
          <p:cNvSpPr/>
          <p:nvPr/>
        </p:nvSpPr>
        <p:spPr>
          <a:xfrm>
            <a:off x="6858394" y="2452992"/>
            <a:ext cx="2033161" cy="515740"/>
          </a:xfrm>
          <a:prstGeom prst="rect">
            <a:avLst/>
          </a:prstGeom>
          <a:noFill/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60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531117A7-896C-321B-3C9A-027AA37DE8BF}"/>
              </a:ext>
            </a:extLst>
          </p:cNvPr>
          <p:cNvSpPr/>
          <p:nvPr/>
        </p:nvSpPr>
        <p:spPr>
          <a:xfrm>
            <a:off x="1119556" y="800929"/>
            <a:ext cx="2033161" cy="515740"/>
          </a:xfrm>
          <a:prstGeom prst="rect">
            <a:avLst/>
          </a:prstGeom>
          <a:noFill/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60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8C80E1D0-083C-979E-7B35-AF76B0483AFC}"/>
              </a:ext>
            </a:extLst>
          </p:cNvPr>
          <p:cNvSpPr/>
          <p:nvPr/>
        </p:nvSpPr>
        <p:spPr>
          <a:xfrm>
            <a:off x="204020" y="2451279"/>
            <a:ext cx="2033161" cy="515740"/>
          </a:xfrm>
          <a:prstGeom prst="rect">
            <a:avLst/>
          </a:prstGeom>
          <a:noFill/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60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E3C485B5-3348-9441-BF21-FC0EAE9BA0E0}"/>
              </a:ext>
            </a:extLst>
          </p:cNvPr>
          <p:cNvSpPr/>
          <p:nvPr/>
        </p:nvSpPr>
        <p:spPr>
          <a:xfrm>
            <a:off x="984821" y="4141894"/>
            <a:ext cx="2033161" cy="515740"/>
          </a:xfrm>
          <a:prstGeom prst="rect">
            <a:avLst/>
          </a:prstGeom>
          <a:noFill/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60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04776A8-82A7-5CCC-C73B-0D885C53EF01}"/>
              </a:ext>
            </a:extLst>
          </p:cNvPr>
          <p:cNvSpPr txBox="1"/>
          <p:nvPr/>
        </p:nvSpPr>
        <p:spPr>
          <a:xfrm>
            <a:off x="5833028" y="791593"/>
            <a:ext cx="227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>
                <a:solidFill>
                  <a:schemeClr val="tx2"/>
                </a:solidFill>
                <a:latin typeface="+mj-lt"/>
              </a:rPr>
              <a:t>#1 </a:t>
            </a:r>
          </a:p>
          <a:p>
            <a:pPr algn="ctr"/>
            <a:r>
              <a:rPr lang="en-US" sz="900" b="1" i="0">
                <a:solidFill>
                  <a:srgbClr val="000000"/>
                </a:solidFill>
                <a:effectLst/>
                <a:latin typeface="+mj-lt"/>
              </a:rPr>
              <a:t>Sustainability</a:t>
            </a:r>
            <a:endParaRPr lang="it-IT" sz="9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3D64276-BF1F-0FA9-A018-9B2F46CFEC1E}"/>
              </a:ext>
            </a:extLst>
          </p:cNvPr>
          <p:cNvSpPr txBox="1"/>
          <p:nvPr/>
        </p:nvSpPr>
        <p:spPr>
          <a:xfrm>
            <a:off x="6738691" y="2493881"/>
            <a:ext cx="227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>
                <a:solidFill>
                  <a:schemeClr val="tx2"/>
                </a:solidFill>
                <a:latin typeface="+mj-lt"/>
              </a:rPr>
              <a:t>#2</a:t>
            </a:r>
          </a:p>
          <a:p>
            <a:pPr algn="ctr"/>
            <a:r>
              <a:rPr lang="en-US" sz="900" b="1">
                <a:solidFill>
                  <a:srgbClr val="000000"/>
                </a:solidFill>
                <a:latin typeface="+mj-lt"/>
              </a:rPr>
              <a:t>Flexible installation </a:t>
            </a:r>
            <a:r>
              <a:rPr lang="en-US" sz="900">
                <a:solidFill>
                  <a:srgbClr val="000000"/>
                </a:solidFill>
                <a:latin typeface="+mj-lt"/>
              </a:rPr>
              <a:t>for compact spaces</a:t>
            </a:r>
            <a:endParaRPr lang="it-IT" sz="9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F7C4578-2F50-4C20-3FAD-B2A879C94BAE}"/>
              </a:ext>
            </a:extLst>
          </p:cNvPr>
          <p:cNvSpPr txBox="1"/>
          <p:nvPr/>
        </p:nvSpPr>
        <p:spPr>
          <a:xfrm>
            <a:off x="865118" y="4157712"/>
            <a:ext cx="227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>
                <a:solidFill>
                  <a:schemeClr val="tx2"/>
                </a:solidFill>
                <a:latin typeface="+mj-lt"/>
              </a:rPr>
              <a:t>#4</a:t>
            </a:r>
          </a:p>
          <a:p>
            <a:pPr algn="ctr"/>
            <a:r>
              <a:rPr lang="en-US" sz="900">
                <a:solidFill>
                  <a:srgbClr val="000000"/>
                </a:solidFill>
                <a:latin typeface="+mj-lt"/>
              </a:rPr>
              <a:t>Consistent</a:t>
            </a:r>
            <a:r>
              <a:rPr lang="en-US" sz="900" b="1">
                <a:solidFill>
                  <a:srgbClr val="000000"/>
                </a:solidFill>
                <a:latin typeface="+mj-lt"/>
              </a:rPr>
              <a:t> operational continuity</a:t>
            </a:r>
            <a:endParaRPr lang="it-IT" sz="9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D3E008E-DACE-3708-CC51-6DF3F171FF2C}"/>
              </a:ext>
            </a:extLst>
          </p:cNvPr>
          <p:cNvSpPr txBox="1"/>
          <p:nvPr/>
        </p:nvSpPr>
        <p:spPr>
          <a:xfrm>
            <a:off x="84318" y="2489225"/>
            <a:ext cx="227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>
                <a:solidFill>
                  <a:schemeClr val="tx2"/>
                </a:solidFill>
                <a:latin typeface="+mj-lt"/>
              </a:rPr>
              <a:t>#5</a:t>
            </a:r>
          </a:p>
          <a:p>
            <a:pPr algn="ctr"/>
            <a:r>
              <a:rPr lang="en-US" sz="900" b="1">
                <a:solidFill>
                  <a:srgbClr val="000000"/>
                </a:solidFill>
                <a:latin typeface="+mj-lt"/>
              </a:rPr>
              <a:t>After-sales </a:t>
            </a:r>
            <a:r>
              <a:rPr lang="en-US" sz="900">
                <a:solidFill>
                  <a:srgbClr val="000000"/>
                </a:solidFill>
                <a:latin typeface="+mj-lt"/>
              </a:rPr>
              <a:t>services</a:t>
            </a:r>
            <a:endParaRPr lang="it-IT" sz="9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7091231-40FF-3EE7-86B4-2FC2984A9229}"/>
              </a:ext>
            </a:extLst>
          </p:cNvPr>
          <p:cNvSpPr txBox="1"/>
          <p:nvPr/>
        </p:nvSpPr>
        <p:spPr>
          <a:xfrm>
            <a:off x="982300" y="808896"/>
            <a:ext cx="227256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900" b="1">
                <a:solidFill>
                  <a:schemeClr val="tx2"/>
                </a:solidFill>
                <a:latin typeface="+mj-lt"/>
              </a:rPr>
              <a:t>#6</a:t>
            </a:r>
          </a:p>
          <a:p>
            <a:pPr algn="ctr"/>
            <a:r>
              <a:rPr lang="it-IT" sz="900" err="1">
                <a:solidFill>
                  <a:srgbClr val="000000"/>
                </a:solidFill>
                <a:latin typeface="+mj-lt"/>
              </a:rPr>
              <a:t>Ensuring</a:t>
            </a:r>
            <a:r>
              <a:rPr lang="it-IT" sz="900" b="1">
                <a:solidFill>
                  <a:srgbClr val="000000"/>
                </a:solidFill>
                <a:latin typeface="+mj-lt"/>
              </a:rPr>
              <a:t> performance peace of mind</a:t>
            </a:r>
            <a:endParaRPr lang="it-IT" sz="900" b="1">
              <a:solidFill>
                <a:schemeClr val="tx2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3362F32D-6D23-88C1-5C98-8D28C7F3547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88954" y="-91520"/>
            <a:ext cx="7696938" cy="598628"/>
          </a:xfrm>
        </p:spPr>
        <p:txBody>
          <a:bodyPr lIns="0" tIns="45720" rIns="91440" bIns="45720" anchor="b">
            <a:noAutofit/>
          </a:bodyPr>
          <a:lstStyle/>
          <a:p>
            <a:r>
              <a:rPr lang="it-IT" sz="2400" err="1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Ensuring</a:t>
            </a:r>
            <a:r>
              <a:rPr lang="it-IT" sz="2400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400" err="1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quality</a:t>
            </a:r>
            <a:r>
              <a:rPr lang="it-IT" sz="2400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400" err="1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through</a:t>
            </a:r>
            <a:r>
              <a:rPr lang="it-IT" sz="2400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400" err="1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Factory</a:t>
            </a:r>
            <a:r>
              <a:rPr lang="it-IT" sz="2400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400" err="1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Acceptance</a:t>
            </a:r>
            <a:r>
              <a:rPr lang="it-IT" sz="2400">
                <a:solidFill>
                  <a:srgbClr val="0083C1"/>
                </a:solidFill>
                <a:latin typeface="Calibri"/>
                <a:ea typeface="Calibri"/>
                <a:cs typeface="Calibri"/>
              </a:rPr>
              <a:t> Testing (FAT)</a:t>
            </a:r>
            <a:endParaRPr lang="en-BE" sz="2400">
              <a:latin typeface="Calibri"/>
              <a:ea typeface="Calibri"/>
              <a:cs typeface="Calibri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D164435-CC84-A8B8-EE1B-BBDA45CE53F7}"/>
              </a:ext>
            </a:extLst>
          </p:cNvPr>
          <p:cNvSpPr txBox="1"/>
          <p:nvPr/>
        </p:nvSpPr>
        <p:spPr>
          <a:xfrm>
            <a:off x="5981901" y="4179321"/>
            <a:ext cx="22725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>
                <a:solidFill>
                  <a:schemeClr val="tx2"/>
                </a:solidFill>
                <a:latin typeface="+mj-lt"/>
              </a:rPr>
              <a:t>#3</a:t>
            </a:r>
          </a:p>
          <a:p>
            <a:pPr algn="ctr"/>
            <a:r>
              <a:rPr lang="en-US" sz="900" b="1">
                <a:solidFill>
                  <a:srgbClr val="000000"/>
                </a:solidFill>
                <a:latin typeface="+mj-lt"/>
              </a:rPr>
              <a:t>Advanced efficiency </a:t>
            </a:r>
            <a:r>
              <a:rPr lang="en-US" sz="900">
                <a:solidFill>
                  <a:srgbClr val="000000"/>
                </a:solidFill>
                <a:latin typeface="+mj-lt"/>
              </a:rPr>
              <a:t>through VVR &amp; Inverter technology</a:t>
            </a:r>
            <a:endParaRPr lang="it-IT" sz="90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" name="Immagine 2" descr="Immagine che contiene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76DD83A1-B20E-97D7-D76B-E34B8F953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30" y="1615675"/>
            <a:ext cx="2542037" cy="254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57051"/>
      </p:ext>
    </p:extLst>
  </p:cSld>
  <p:clrMapOvr>
    <a:masterClrMapping/>
  </p:clrMapOvr>
</p:sld>
</file>

<file path=ppt/theme/theme1.xml><?xml version="1.0" encoding="utf-8"?>
<a:theme xmlns:a="http://schemas.openxmlformats.org/drawingml/2006/main" name="Start">
  <a:themeElements>
    <a:clrScheme name="DAIKIN may18">
      <a:dk1>
        <a:srgbClr val="FFFFFF"/>
      </a:dk1>
      <a:lt1>
        <a:srgbClr val="0097E0"/>
      </a:lt1>
      <a:dk2>
        <a:srgbClr val="000000"/>
      </a:dk2>
      <a:lt2>
        <a:srgbClr val="3C3C3C"/>
      </a:lt2>
      <a:accent1>
        <a:srgbClr val="54C3F1"/>
      </a:accent1>
      <a:accent2>
        <a:srgbClr val="FFC000"/>
      </a:accent2>
      <a:accent3>
        <a:srgbClr val="E96E1F"/>
      </a:accent3>
      <a:accent4>
        <a:srgbClr val="C00000"/>
      </a:accent4>
      <a:accent5>
        <a:srgbClr val="7030A0"/>
      </a:accent5>
      <a:accent6>
        <a:srgbClr val="00B050"/>
      </a:accent6>
      <a:hlink>
        <a:srgbClr val="0083C1"/>
      </a:hlink>
      <a:folHlink>
        <a:srgbClr val="54C3F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ikin Presentation_template_2024_FINAL" id="{219B5EEE-1091-214D-8BAE-9B8DCEE48E1B}" vid="{D0AAD6C5-A7A2-744A-9F6C-834ED0B33BC5}"/>
    </a:ext>
  </a:extLst>
</a:theme>
</file>

<file path=ppt/theme/theme2.xml><?xml version="1.0" encoding="utf-8"?>
<a:theme xmlns:a="http://schemas.openxmlformats.org/drawingml/2006/main" name="Blank">
  <a:themeElements>
    <a:clrScheme name="Daikin Colours 1">
      <a:dk1>
        <a:srgbClr val="BEDCF3"/>
      </a:dk1>
      <a:lt1>
        <a:srgbClr val="E3F0FB"/>
      </a:lt1>
      <a:dk2>
        <a:srgbClr val="000000"/>
      </a:dk2>
      <a:lt2>
        <a:srgbClr val="FFFFFF"/>
      </a:lt2>
      <a:accent1>
        <a:srgbClr val="E3F0FB"/>
      </a:accent1>
      <a:accent2>
        <a:srgbClr val="BEDCF3"/>
      </a:accent2>
      <a:accent3>
        <a:srgbClr val="F6EAC5"/>
      </a:accent3>
      <a:accent4>
        <a:srgbClr val="F9DDC0"/>
      </a:accent4>
      <a:accent5>
        <a:srgbClr val="C8DDC7"/>
      </a:accent5>
      <a:accent6>
        <a:srgbClr val="DABFC9"/>
      </a:accent6>
      <a:hlink>
        <a:srgbClr val="0097E0"/>
      </a:hlink>
      <a:folHlink>
        <a:srgbClr val="54C3F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aikin Presentation_template_2024_FINAL" id="{219B5EEE-1091-214D-8BAE-9B8DCEE48E1B}" vid="{21AF81E2-12AA-1E46-9DDD-6A84384B1959}"/>
    </a:ext>
  </a:extLst>
</a:theme>
</file>

<file path=ppt/theme/theme3.xml><?xml version="1.0" encoding="utf-8"?>
<a:theme xmlns:a="http://schemas.openxmlformats.org/drawingml/2006/main" name="Basic Lay-out">
  <a:themeElements>
    <a:clrScheme name="Daikin Colours">
      <a:dk1>
        <a:srgbClr val="FFFFFF"/>
      </a:dk1>
      <a:lt1>
        <a:srgbClr val="E3F0FB"/>
      </a:lt1>
      <a:dk2>
        <a:srgbClr val="000000"/>
      </a:dk2>
      <a:lt2>
        <a:srgbClr val="000000"/>
      </a:lt2>
      <a:accent1>
        <a:srgbClr val="E3F0FB"/>
      </a:accent1>
      <a:accent2>
        <a:srgbClr val="BEDCF3"/>
      </a:accent2>
      <a:accent3>
        <a:srgbClr val="F6EAC5"/>
      </a:accent3>
      <a:accent4>
        <a:srgbClr val="F9DDC0"/>
      </a:accent4>
      <a:accent5>
        <a:srgbClr val="C8DDC7"/>
      </a:accent5>
      <a:accent6>
        <a:srgbClr val="DABFC9"/>
      </a:accent6>
      <a:hlink>
        <a:srgbClr val="0097E0"/>
      </a:hlink>
      <a:folHlink>
        <a:srgbClr val="54C3F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>
            <a:solidFill>
              <a:schemeClr val="bg2"/>
            </a:solidFill>
          </a:defRPr>
        </a:defPPr>
      </a:lstStyle>
      <a:style>
        <a:lnRef idx="2">
          <a:schemeClr val="accent1">
            <a:shade val="15000"/>
          </a:schemeClr>
        </a:lnRef>
        <a:fillRef idx="1001">
          <a:schemeClr val="l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bg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aikin Presentation_template_2024_FINAL" id="{219B5EEE-1091-214D-8BAE-9B8DCEE48E1B}" vid="{3A441F4B-F809-2449-BDA6-06B8DBE4511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 xmlns="7ff2e4a0-f68b-4dea-a856-6c19b5c36790" xsi:nil="true"/>
    <MigrationWizIdVersion xmlns="7ff2e4a0-f68b-4dea-a856-6c19b5c36790" xsi:nil="true"/>
    <MigrationWizIdPermissions xmlns="7ff2e4a0-f68b-4dea-a856-6c19b5c36790" xsi:nil="true"/>
    <lcf76f155ced4ddcb4097134ff3c332f xmlns="7ff2e4a0-f68b-4dea-a856-6c19b5c36790">
      <Terms xmlns="http://schemas.microsoft.com/office/infopath/2007/PartnerControls"/>
    </lcf76f155ced4ddcb4097134ff3c332f>
    <TaxCatchAll xmlns="1fdc5fe9-91c3-4875-9073-b782ac1c113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934149059BCD64DA92A6FBA15E2D892" ma:contentTypeVersion="22" ma:contentTypeDescription="Creare un nuovo documento." ma:contentTypeScope="" ma:versionID="809a7e4ade058ec3f2fc367438bfff7f">
  <xsd:schema xmlns:xsd="http://www.w3.org/2001/XMLSchema" xmlns:xs="http://www.w3.org/2001/XMLSchema" xmlns:p="http://schemas.microsoft.com/office/2006/metadata/properties" xmlns:ns2="7ff2e4a0-f68b-4dea-a856-6c19b5c36790" xmlns:ns3="1fdc5fe9-91c3-4875-9073-b782ac1c1130" targetNamespace="http://schemas.microsoft.com/office/2006/metadata/properties" ma:root="true" ma:fieldsID="d0c053c8d286c93011a05e53392a8739" ns2:_="" ns3:_="">
    <xsd:import namespace="7ff2e4a0-f68b-4dea-a856-6c19b5c36790"/>
    <xsd:import namespace="1fdc5fe9-91c3-4875-9073-b782ac1c1130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Version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f2e4a0-f68b-4dea-a856-6c19b5c36790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Version" ma:index="10" nillable="true" ma:displayName="MigrationWizIdVersion" ma:internalName="MigrationWizIdVersion">
      <xsd:simpleType>
        <xsd:restriction base="dms:Text"/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Tag immagine" ma:readOnly="false" ma:fieldId="{5cf76f15-5ced-4ddc-b409-7134ff3c332f}" ma:taxonomyMulti="true" ma:sspId="cdabbbbb-962a-4810-844b-572d16686a5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dc5fe9-91c3-4875-9073-b782ac1c1130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8b64a2f8-b49e-4f02-931c-eea3d5b5b9bf}" ma:internalName="TaxCatchAll" ma:showField="CatchAllData" ma:web="1fdc5fe9-91c3-4875-9073-b782ac1c11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40E0F4-FA10-488C-8CA1-538E62D33A37}">
  <ds:schemaRefs>
    <ds:schemaRef ds:uri="1fdc5fe9-91c3-4875-9073-b782ac1c1130"/>
    <ds:schemaRef ds:uri="7ff2e4a0-f68b-4dea-a856-6c19b5c36790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D10BBDB-476B-4192-AC59-DCA4C9CDF0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42F0D1-30E9-408F-9370-F7FB5001BF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f2e4a0-f68b-4dea-a856-6c19b5c36790"/>
    <ds:schemaRef ds:uri="1fdc5fe9-91c3-4875-9073-b782ac1c11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Start</Template>
  <Application>Microsoft Office PowerPoint</Application>
  <PresentationFormat>On-screen Show (16:9)</PresentationFormat>
  <Slides>9</Slides>
  <Notes>6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Start</vt:lpstr>
      <vt:lpstr>Blank</vt:lpstr>
      <vt:lpstr>Basic Lay-out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Gudrun Somers</dc:creator>
  <cp:revision>4</cp:revision>
  <cp:lastPrinted>2014-10-20T14:13:38Z</cp:lastPrinted>
  <dcterms:created xsi:type="dcterms:W3CDTF">2024-03-11T10:21:59Z</dcterms:created>
  <dcterms:modified xsi:type="dcterms:W3CDTF">2026-02-12T09:05:31Z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0x0101008934149059BCD64DA92A6FBA15E2D892</vt:lpwstr>
  </property>
  <property fmtid="{D5CDD505-2E9C-101B-9397-08002B2CF9AE}" pid="3" name="MediaServiceImageTags">
    <vt:lpwstr/>
  </property>
</Properties>
</file>