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30"/>
  </p:notesMasterIdLst>
  <p:handoutMasterIdLst>
    <p:handoutMasterId r:id="rId31"/>
  </p:handoutMasterIdLst>
  <p:sldIdLst>
    <p:sldId id="314" r:id="rId7"/>
    <p:sldId id="384" r:id="rId8"/>
    <p:sldId id="399" r:id="rId9"/>
    <p:sldId id="456" r:id="rId10"/>
    <p:sldId id="437" r:id="rId11"/>
    <p:sldId id="438" r:id="rId12"/>
    <p:sldId id="446" r:id="rId13"/>
    <p:sldId id="448" r:id="rId14"/>
    <p:sldId id="449" r:id="rId15"/>
    <p:sldId id="450" r:id="rId16"/>
    <p:sldId id="447" r:id="rId17"/>
    <p:sldId id="451" r:id="rId18"/>
    <p:sldId id="452" r:id="rId19"/>
    <p:sldId id="453" r:id="rId20"/>
    <p:sldId id="454" r:id="rId21"/>
    <p:sldId id="455" r:id="rId22"/>
    <p:sldId id="439" r:id="rId23"/>
    <p:sldId id="440" r:id="rId24"/>
    <p:sldId id="441" r:id="rId25"/>
    <p:sldId id="442" r:id="rId26"/>
    <p:sldId id="443" r:id="rId27"/>
    <p:sldId id="444" r:id="rId28"/>
    <p:sldId id="457" r:id="rId29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56"/>
            <p14:sldId id="437"/>
            <p14:sldId id="438"/>
            <p14:sldId id="446"/>
            <p14:sldId id="448"/>
            <p14:sldId id="449"/>
            <p14:sldId id="450"/>
            <p14:sldId id="447"/>
            <p14:sldId id="451"/>
            <p14:sldId id="452"/>
            <p14:sldId id="453"/>
            <p14:sldId id="454"/>
            <p14:sldId id="455"/>
            <p14:sldId id="439"/>
            <p14:sldId id="440"/>
            <p14:sldId id="441"/>
            <p14:sldId id="442"/>
            <p14:sldId id="443"/>
            <p14:sldId id="444"/>
            <p14:sldId id="457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FFFF"/>
    <a:srgbClr val="00E970"/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DBE08-4F6D-CB4A-743E-254C031857C1}" v="1" dt="2026-03-09T10:24:3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62"/>
        <p:guide pos="2880"/>
        <p:guide orient="horz" pos="1620"/>
        <p:guide orient="horz" pos="171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S::g.maroncelli@daikinapplied.eu::dc9fe2a4-a831-40e5-9263-f2c544c29e3b" providerId="AD" clId="Web-{C98C8F06-4B52-C7E9-C156-F1C6B0D21561}"/>
    <pc:docChg chg="modSld">
      <pc:chgData name="Giulia Maroncelli" userId="S::g.maroncelli@daikinapplied.eu::dc9fe2a4-a831-40e5-9263-f2c544c29e3b" providerId="AD" clId="Web-{C98C8F06-4B52-C7E9-C156-F1C6B0D21561}" dt="2026-03-03T12:54:12.614" v="34" actId="1076"/>
      <pc:docMkLst>
        <pc:docMk/>
      </pc:docMkLst>
      <pc:sldChg chg="addSp delSp">
        <pc:chgData name="Giulia Maroncelli" userId="S::g.maroncelli@daikinapplied.eu::dc9fe2a4-a831-40e5-9263-f2c544c29e3b" providerId="AD" clId="Web-{C98C8F06-4B52-C7E9-C156-F1C6B0D21561}" dt="2026-03-03T12:51:55.148" v="10"/>
        <pc:sldMkLst>
          <pc:docMk/>
          <pc:sldMk cId="2074814514" sldId="447"/>
        </pc:sldMkLst>
      </pc:sldChg>
      <pc:sldChg chg="addSp delSp modSp">
        <pc:chgData name="Giulia Maroncelli" userId="S::g.maroncelli@daikinapplied.eu::dc9fe2a4-a831-40e5-9263-f2c544c29e3b" providerId="AD" clId="Web-{C98C8F06-4B52-C7E9-C156-F1C6B0D21561}" dt="2026-03-03T12:51:36.257" v="4" actId="1076"/>
        <pc:sldMkLst>
          <pc:docMk/>
          <pc:sldMk cId="2561011424" sldId="449"/>
        </pc:sldMkLst>
      </pc:sldChg>
      <pc:sldChg chg="addSp delSp modSp">
        <pc:chgData name="Giulia Maroncelli" userId="S::g.maroncelli@daikinapplied.eu::dc9fe2a4-a831-40e5-9263-f2c544c29e3b" providerId="AD" clId="Web-{C98C8F06-4B52-C7E9-C156-F1C6B0D21561}" dt="2026-03-03T12:51:48.523" v="8" actId="1076"/>
        <pc:sldMkLst>
          <pc:docMk/>
          <pc:sldMk cId="3677890301" sldId="450"/>
        </pc:sldMkLst>
      </pc:sldChg>
      <pc:sldChg chg="addSp delSp modSp">
        <pc:chgData name="Giulia Maroncelli" userId="S::g.maroncelli@daikinapplied.eu::dc9fe2a4-a831-40e5-9263-f2c544c29e3b" providerId="AD" clId="Web-{C98C8F06-4B52-C7E9-C156-F1C6B0D21561}" dt="2026-03-03T12:53:17.219" v="30" actId="14100"/>
        <pc:sldMkLst>
          <pc:docMk/>
          <pc:sldMk cId="2401593718" sldId="451"/>
        </pc:sldMkLst>
      </pc:sldChg>
      <pc:sldChg chg="addSp delSp modSp">
        <pc:chgData name="Giulia Maroncelli" userId="S::g.maroncelli@daikinapplied.eu::dc9fe2a4-a831-40e5-9263-f2c544c29e3b" providerId="AD" clId="Web-{C98C8F06-4B52-C7E9-C156-F1C6B0D21561}" dt="2026-03-03T12:54:12.614" v="34" actId="1076"/>
        <pc:sldMkLst>
          <pc:docMk/>
          <pc:sldMk cId="158701892" sldId="455"/>
        </pc:sldMkLst>
      </pc:sldChg>
    </pc:docChg>
  </pc:docChgLst>
  <pc:docChgLst>
    <pc:chgData name="Giulia Maroncelli" userId="S::g.maroncelli@daikinapplied.eu::dc9fe2a4-a831-40e5-9263-f2c544c29e3b" providerId="AD" clId="Web-{78925C84-BDBC-4A21-93B0-826F83E86639}"/>
    <pc:docChg chg="addSld modSld sldOrd modSection">
      <pc:chgData name="Giulia Maroncelli" userId="S::g.maroncelli@daikinapplied.eu::dc9fe2a4-a831-40e5-9263-f2c544c29e3b" providerId="AD" clId="Web-{78925C84-BDBC-4A21-93B0-826F83E86639}" dt="2026-03-03T14:14:40.221" v="166" actId="1076"/>
      <pc:docMkLst>
        <pc:docMk/>
      </pc:docMkLst>
      <pc:sldChg chg="addSp delSp modSp">
        <pc:chgData name="Giulia Maroncelli" userId="S::g.maroncelli@daikinapplied.eu::dc9fe2a4-a831-40e5-9263-f2c544c29e3b" providerId="AD" clId="Web-{78925C84-BDBC-4A21-93B0-826F83E86639}" dt="2026-03-03T14:08:19.352" v="137" actId="1076"/>
        <pc:sldMkLst>
          <pc:docMk/>
          <pc:sldMk cId="2005343528" sldId="399"/>
        </pc:sldMkLst>
        <pc:spChg chg="add mod">
          <ac:chgData name="Giulia Maroncelli" userId="S::g.maroncelli@daikinapplied.eu::dc9fe2a4-a831-40e5-9263-f2c544c29e3b" providerId="AD" clId="Web-{78925C84-BDBC-4A21-93B0-826F83E86639}" dt="2026-03-03T14:08:16.196" v="136" actId="1076"/>
          <ac:spMkLst>
            <pc:docMk/>
            <pc:sldMk cId="2005343528" sldId="399"/>
            <ac:spMk id="6" creationId="{05B32A50-5721-2201-88D2-6DFC155AC7ED}"/>
          </ac:spMkLst>
        </pc:spChg>
        <pc:spChg chg="mod">
          <ac:chgData name="Giulia Maroncelli" userId="S::g.maroncelli@daikinapplied.eu::dc9fe2a4-a831-40e5-9263-f2c544c29e3b" providerId="AD" clId="Web-{78925C84-BDBC-4A21-93B0-826F83E86639}" dt="2026-03-03T14:08:19.352" v="137" actId="1076"/>
          <ac:spMkLst>
            <pc:docMk/>
            <pc:sldMk cId="2005343528" sldId="399"/>
            <ac:spMk id="8" creationId="{512E1068-B364-D2FD-EE21-13EF750173D7}"/>
          </ac:spMkLst>
        </pc:spChg>
        <pc:picChg chg="add mod">
          <ac:chgData name="Giulia Maroncelli" userId="S::g.maroncelli@daikinapplied.eu::dc9fe2a4-a831-40e5-9263-f2c544c29e3b" providerId="AD" clId="Web-{78925C84-BDBC-4A21-93B0-826F83E86639}" dt="2026-03-03T14:08:01.571" v="132" actId="14100"/>
          <ac:picMkLst>
            <pc:docMk/>
            <pc:sldMk cId="2005343528" sldId="399"/>
            <ac:picMk id="3" creationId="{F76A9CAE-A24D-D348-57AA-5F8A153094D0}"/>
          </ac:picMkLst>
        </pc:picChg>
      </pc:sldChg>
      <pc:sldChg chg="modSp">
        <pc:chgData name="Giulia Maroncelli" userId="S::g.maroncelli@daikinapplied.eu::dc9fe2a4-a831-40e5-9263-f2c544c29e3b" providerId="AD" clId="Web-{78925C84-BDBC-4A21-93B0-826F83E86639}" dt="2026-03-03T13:31:15.144" v="7" actId="20577"/>
        <pc:sldMkLst>
          <pc:docMk/>
          <pc:sldMk cId="158701892" sldId="455"/>
        </pc:sldMkLst>
      </pc:sldChg>
      <pc:sldChg chg="add replId">
        <pc:chgData name="Giulia Maroncelli" userId="S::g.maroncelli@daikinapplied.eu::dc9fe2a4-a831-40e5-9263-f2c544c29e3b" providerId="AD" clId="Web-{78925C84-BDBC-4A21-93B0-826F83E86639}" dt="2026-03-03T14:01:36.440" v="8"/>
        <pc:sldMkLst>
          <pc:docMk/>
          <pc:sldMk cId="2657051671" sldId="456"/>
        </pc:sldMkLst>
      </pc:sldChg>
      <pc:sldChg chg="delSp modSp add ord replId">
        <pc:chgData name="Giulia Maroncelli" userId="S::g.maroncelli@daikinapplied.eu::dc9fe2a4-a831-40e5-9263-f2c544c29e3b" providerId="AD" clId="Web-{78925C84-BDBC-4A21-93B0-826F83E86639}" dt="2026-03-03T14:14:40.221" v="166" actId="1076"/>
        <pc:sldMkLst>
          <pc:docMk/>
          <pc:sldMk cId="2439973536" sldId="457"/>
        </pc:sldMkLst>
        <pc:spChg chg="mod">
          <ac:chgData name="Giulia Maroncelli" userId="S::g.maroncelli@daikinapplied.eu::dc9fe2a4-a831-40e5-9263-f2c544c29e3b" providerId="AD" clId="Web-{78925C84-BDBC-4A21-93B0-826F83E86639}" dt="2026-03-03T14:14:40.221" v="166" actId="1076"/>
          <ac:spMkLst>
            <pc:docMk/>
            <pc:sldMk cId="2439973536" sldId="457"/>
            <ac:spMk id="8" creationId="{542B0046-B812-7D28-5F98-F32202BA7087}"/>
          </ac:spMkLst>
        </pc:spChg>
      </pc:sldChg>
    </pc:docChg>
  </pc:docChgLst>
  <pc:docChgLst>
    <pc:chgData name="Giulia Maroncelli" userId="S::g.maroncelli@daikinapplied.eu::dc9fe2a4-a831-40e5-9263-f2c544c29e3b" providerId="AD" clId="Web-{966AE80B-8374-66CA-7F55-AE14931B4695}"/>
    <pc:docChg chg="modSld sldOrd">
      <pc:chgData name="Giulia Maroncelli" userId="S::g.maroncelli@daikinapplied.eu::dc9fe2a4-a831-40e5-9263-f2c544c29e3b" providerId="AD" clId="Web-{966AE80B-8374-66CA-7F55-AE14931B4695}" dt="2026-03-03T14:36:06.962" v="32" actId="1076"/>
      <pc:docMkLst>
        <pc:docMk/>
      </pc:docMkLst>
      <pc:sldChg chg="addSp delSp modSp">
        <pc:chgData name="Giulia Maroncelli" userId="S::g.maroncelli@daikinapplied.eu::dc9fe2a4-a831-40e5-9263-f2c544c29e3b" providerId="AD" clId="Web-{966AE80B-8374-66CA-7F55-AE14931B4695}" dt="2026-03-03T14:33:59.459" v="24" actId="1076"/>
        <pc:sldMkLst>
          <pc:docMk/>
          <pc:sldMk cId="2005343528" sldId="399"/>
        </pc:sldMkLst>
        <pc:spChg chg="mod">
          <ac:chgData name="Giulia Maroncelli" userId="S::g.maroncelli@daikinapplied.eu::dc9fe2a4-a831-40e5-9263-f2c544c29e3b" providerId="AD" clId="Web-{966AE80B-8374-66CA-7F55-AE14931B4695}" dt="2026-03-03T14:28:17.054" v="11" actId="1076"/>
          <ac:spMkLst>
            <pc:docMk/>
            <pc:sldMk cId="2005343528" sldId="399"/>
            <ac:spMk id="6" creationId="{05B32A50-5721-2201-88D2-6DFC155AC7ED}"/>
          </ac:spMkLst>
        </pc:spChg>
        <pc:picChg chg="add mod">
          <ac:chgData name="Giulia Maroncelli" userId="S::g.maroncelli@daikinapplied.eu::dc9fe2a4-a831-40e5-9263-f2c544c29e3b" providerId="AD" clId="Web-{966AE80B-8374-66CA-7F55-AE14931B4695}" dt="2026-03-03T14:33:59.459" v="24" actId="1076"/>
          <ac:picMkLst>
            <pc:docMk/>
            <pc:sldMk cId="2005343528" sldId="399"/>
            <ac:picMk id="2" creationId="{CACE9F00-E8B8-070F-A503-8BF88925CFAB}"/>
          </ac:picMkLst>
        </pc:picChg>
      </pc:sldChg>
      <pc:sldChg chg="addSp delSp modSp ord">
        <pc:chgData name="Giulia Maroncelli" userId="S::g.maroncelli@daikinapplied.eu::dc9fe2a4-a831-40e5-9263-f2c544c29e3b" providerId="AD" clId="Web-{966AE80B-8374-66CA-7F55-AE14931B4695}" dt="2026-03-03T14:36:06.962" v="32" actId="1076"/>
        <pc:sldMkLst>
          <pc:docMk/>
          <pc:sldMk cId="2439973536" sldId="457"/>
        </pc:sldMkLst>
        <pc:spChg chg="mod">
          <ac:chgData name="Giulia Maroncelli" userId="S::g.maroncelli@daikinapplied.eu::dc9fe2a4-a831-40e5-9263-f2c544c29e3b" providerId="AD" clId="Web-{966AE80B-8374-66CA-7F55-AE14931B4695}" dt="2026-03-03T14:25:00.495" v="6" actId="1076"/>
          <ac:spMkLst>
            <pc:docMk/>
            <pc:sldMk cId="2439973536" sldId="457"/>
            <ac:spMk id="8" creationId="{542B0046-B812-7D28-5F98-F32202BA7087}"/>
          </ac:spMkLst>
        </pc:spChg>
        <pc:picChg chg="add mod">
          <ac:chgData name="Giulia Maroncelli" userId="S::g.maroncelli@daikinapplied.eu::dc9fe2a4-a831-40e5-9263-f2c544c29e3b" providerId="AD" clId="Web-{966AE80B-8374-66CA-7F55-AE14931B4695}" dt="2026-03-03T14:36:06.962" v="32" actId="1076"/>
          <ac:picMkLst>
            <pc:docMk/>
            <pc:sldMk cId="2439973536" sldId="457"/>
            <ac:picMk id="4" creationId="{6ED89E37-CE3E-DCC5-1172-6D35DB558E5C}"/>
          </ac:picMkLst>
        </pc:picChg>
      </pc:sldChg>
    </pc:docChg>
  </pc:docChgLst>
  <pc:docChgLst>
    <pc:chgData name="Giulia Maroncelli" userId="S::g.maroncelli@daikinapplied.eu::dc9fe2a4-a831-40e5-9263-f2c544c29e3b" providerId="AD" clId="Web-{6C24A513-1048-F778-2332-1F8136A1592D}"/>
    <pc:docChg chg="addSld delSld sldOrd modSection">
      <pc:chgData name="Giulia Maroncelli" userId="S::g.maroncelli@daikinapplied.eu::dc9fe2a4-a831-40e5-9263-f2c544c29e3b" providerId="AD" clId="Web-{6C24A513-1048-F778-2332-1F8136A1592D}" dt="2026-03-04T11:02:07.797" v="21"/>
      <pc:docMkLst>
        <pc:docMk/>
      </pc:docMkLst>
      <pc:sldChg chg="ord">
        <pc:chgData name="Giulia Maroncelli" userId="S::g.maroncelli@daikinapplied.eu::dc9fe2a4-a831-40e5-9263-f2c544c29e3b" providerId="AD" clId="Web-{6C24A513-1048-F778-2332-1F8136A1592D}" dt="2026-03-04T11:02:07.797" v="21"/>
        <pc:sldMkLst>
          <pc:docMk/>
          <pc:sldMk cId="2718929840" sldId="439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138" v="10"/>
        <pc:sldMkLst>
          <pc:docMk/>
          <pc:sldMk cId="4075847714" sldId="446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544" v="14"/>
        <pc:sldMkLst>
          <pc:docMk/>
          <pc:sldMk cId="2074814514" sldId="447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263" v="11"/>
        <pc:sldMkLst>
          <pc:docMk/>
          <pc:sldMk cId="2673341055" sldId="448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372" v="12"/>
        <pc:sldMkLst>
          <pc:docMk/>
          <pc:sldMk cId="2561011424" sldId="449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481" v="13"/>
        <pc:sldMkLst>
          <pc:docMk/>
          <pc:sldMk cId="3677890301" sldId="450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638" v="15"/>
        <pc:sldMkLst>
          <pc:docMk/>
          <pc:sldMk cId="2401593718" sldId="451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747" v="16"/>
        <pc:sldMkLst>
          <pc:docMk/>
          <pc:sldMk cId="3593277866" sldId="452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8.888" v="17"/>
        <pc:sldMkLst>
          <pc:docMk/>
          <pc:sldMk cId="2770718562" sldId="453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9.122" v="18"/>
        <pc:sldMkLst>
          <pc:docMk/>
          <pc:sldMk cId="3538400809" sldId="454"/>
        </pc:sldMkLst>
      </pc:sldChg>
      <pc:sldChg chg="add del">
        <pc:chgData name="Giulia Maroncelli" userId="S::g.maroncelli@daikinapplied.eu::dc9fe2a4-a831-40e5-9263-f2c544c29e3b" providerId="AD" clId="Web-{6C24A513-1048-F778-2332-1F8136A1592D}" dt="2026-03-04T11:01:39.294" v="19"/>
        <pc:sldMkLst>
          <pc:docMk/>
          <pc:sldMk cId="158701892" sldId="455"/>
        </pc:sldMkLst>
      </pc:sldChg>
    </pc:docChg>
  </pc:docChgLst>
  <pc:docChgLst>
    <pc:chgData name="Giulia Maroncelli" userId="S::g.maroncelli@daikinapplied.eu::dc9fe2a4-a831-40e5-9263-f2c544c29e3b" providerId="AD" clId="Web-{B4BDBE08-4F6D-CB4A-743E-254C031857C1}"/>
    <pc:docChg chg="delSld modSection">
      <pc:chgData name="Giulia Maroncelli" userId="S::g.maroncelli@daikinapplied.eu::dc9fe2a4-a831-40e5-9263-f2c544c29e3b" providerId="AD" clId="Web-{B4BDBE08-4F6D-CB4A-743E-254C031857C1}" dt="2026-03-09T10:24:36.997" v="0"/>
      <pc:docMkLst>
        <pc:docMk/>
      </pc:docMkLst>
      <pc:sldChg chg="del">
        <pc:chgData name="Giulia Maroncelli" userId="S::g.maroncelli@daikinapplied.eu::dc9fe2a4-a831-40e5-9263-f2c544c29e3b" providerId="AD" clId="Web-{B4BDBE08-4F6D-CB4A-743E-254C031857C1}" dt="2026-03-09T10:24:36.997" v="0"/>
        <pc:sldMkLst>
          <pc:docMk/>
          <pc:sldMk cId="2729626184" sldId="458"/>
        </pc:sldMkLst>
      </pc:sldChg>
    </pc:docChg>
  </pc:docChgLst>
  <pc:docChgLst>
    <pc:chgData name="Giulia Maroncelli" userId="S::g.maroncelli@daikinapplied.eu::dc9fe2a4-a831-40e5-9263-f2c544c29e3b" providerId="AD" clId="Web-{4D5C64D6-F597-5BE7-331B-5B2BEF30B127}"/>
    <pc:docChg chg="modSld">
      <pc:chgData name="Giulia Maroncelli" userId="S::g.maroncelli@daikinapplied.eu::dc9fe2a4-a831-40e5-9263-f2c544c29e3b" providerId="AD" clId="Web-{4D5C64D6-F597-5BE7-331B-5B2BEF30B127}" dt="2026-03-02T15:39:44.969" v="7" actId="1076"/>
      <pc:docMkLst>
        <pc:docMk/>
      </pc:docMkLst>
      <pc:sldChg chg="addSp delSp">
        <pc:chgData name="Giulia Maroncelli" userId="S::g.maroncelli@daikinapplied.eu::dc9fe2a4-a831-40e5-9263-f2c544c29e3b" providerId="AD" clId="Web-{4D5C64D6-F597-5BE7-331B-5B2BEF30B127}" dt="2026-03-02T15:39:38.781" v="5"/>
        <pc:sldMkLst>
          <pc:docMk/>
          <pc:sldMk cId="2074814514" sldId="447"/>
        </pc:sldMkLst>
      </pc:sldChg>
      <pc:sldChg chg="modSp">
        <pc:chgData name="Giulia Maroncelli" userId="S::g.maroncelli@daikinapplied.eu::dc9fe2a4-a831-40e5-9263-f2c544c29e3b" providerId="AD" clId="Web-{4D5C64D6-F597-5BE7-331B-5B2BEF30B127}" dt="2026-03-02T15:39:28.937" v="1" actId="1076"/>
        <pc:sldMkLst>
          <pc:docMk/>
          <pc:sldMk cId="2561011424" sldId="449"/>
        </pc:sldMkLst>
      </pc:sldChg>
      <pc:sldChg chg="modSp">
        <pc:chgData name="Giulia Maroncelli" userId="S::g.maroncelli@daikinapplied.eu::dc9fe2a4-a831-40e5-9263-f2c544c29e3b" providerId="AD" clId="Web-{4D5C64D6-F597-5BE7-331B-5B2BEF30B127}" dt="2026-03-02T15:39:34.593" v="3" actId="1076"/>
        <pc:sldMkLst>
          <pc:docMk/>
          <pc:sldMk cId="3677890301" sldId="450"/>
        </pc:sldMkLst>
      </pc:sldChg>
      <pc:sldChg chg="modSp">
        <pc:chgData name="Giulia Maroncelli" userId="S::g.maroncelli@daikinapplied.eu::dc9fe2a4-a831-40e5-9263-f2c544c29e3b" providerId="AD" clId="Web-{4D5C64D6-F597-5BE7-331B-5B2BEF30B127}" dt="2026-03-02T15:39:44.969" v="7" actId="1076"/>
        <pc:sldMkLst>
          <pc:docMk/>
          <pc:sldMk cId="2401593718" sldId="4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D012A-1FE2-37C9-5AA4-976F62AFE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8058B7B-43B9-7B5C-4089-3C10A5F59098}"/>
              </a:ext>
            </a:extLst>
          </p:cNvPr>
          <p:cNvCxnSpPr>
            <a:cxnSpLocks/>
          </p:cNvCxnSpPr>
          <p:nvPr/>
        </p:nvCxnSpPr>
        <p:spPr>
          <a:xfrm>
            <a:off x="2905903" y="3628828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D185516-C11F-8B57-3DAB-49C6B3F8F6FB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9BC891A-A57C-36EB-2082-3F743D34E80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9D6AA5-3FBA-9E78-3473-1515646FD869}"/>
              </a:ext>
            </a:extLst>
          </p:cNvPr>
          <p:cNvSpPr txBox="1"/>
          <p:nvPr/>
        </p:nvSpPr>
        <p:spPr>
          <a:xfrm>
            <a:off x="183093" y="1405893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6E8DD8D-DE84-3431-6E0B-D6F952A4D93D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99BB9675-81FE-8C9C-3C38-5BABB092B4FE}"/>
              </a:ext>
            </a:extLst>
          </p:cNvPr>
          <p:cNvSpPr/>
          <p:nvPr/>
        </p:nvSpPr>
        <p:spPr>
          <a:xfrm>
            <a:off x="286290" y="33210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AD88590-B519-8039-41EA-16C2BAFD406F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013C72A6-5F15-F712-707F-706D1BBF1A2F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7AD830-03EE-9138-D1C4-D35F0EF323BA}"/>
              </a:ext>
            </a:extLst>
          </p:cNvPr>
          <p:cNvSpPr txBox="1"/>
          <p:nvPr/>
        </p:nvSpPr>
        <p:spPr>
          <a:xfrm>
            <a:off x="377713" y="3471673"/>
            <a:ext cx="240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Siren for visual &amp; acoustic alert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21768BB-53F5-457E-2943-E07DA9D40B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53A539-167D-80B5-78DA-1278FE7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3" y="2050050"/>
            <a:ext cx="1265093" cy="1523025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id="{1EDA3CBB-4BE4-276B-3660-55B370523AE5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F0D86035-2116-C30A-E34E-BAC7C7771C16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9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333A-B347-3E38-4664-B600AD8B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70C4FE4-3A51-48AD-6F2C-C57CE0A8FBDC}"/>
              </a:ext>
            </a:extLst>
          </p:cNvPr>
          <p:cNvCxnSpPr>
            <a:cxnSpLocks/>
          </p:cNvCxnSpPr>
          <p:nvPr/>
        </p:nvCxnSpPr>
        <p:spPr>
          <a:xfrm>
            <a:off x="4486940" y="1548040"/>
            <a:ext cx="1821378" cy="10226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FCDA55E-1E61-606B-336A-ACA0E6119B4D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D476EAB-F0D6-CBD0-6FE7-3D417D340D8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CD2A9B-D8AF-EAA1-0F86-3231BE14C43A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F346537-DDDE-40A3-8DBB-F42DA62DFF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B22969-4B44-41D4-1142-95913263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3" y="2050050"/>
            <a:ext cx="1265093" cy="15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42E6-2880-6770-2ABB-6511CD60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0CD6B62-A0CF-C184-DAF9-719D3D7CD79C}"/>
              </a:ext>
            </a:extLst>
          </p:cNvPr>
          <p:cNvCxnSpPr>
            <a:cxnSpLocks/>
          </p:cNvCxnSpPr>
          <p:nvPr/>
        </p:nvCxnSpPr>
        <p:spPr>
          <a:xfrm>
            <a:off x="3455581" y="2390580"/>
            <a:ext cx="286224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EF25BB0-9F4B-7688-82EC-0F14F262E203}"/>
              </a:ext>
            </a:extLst>
          </p:cNvPr>
          <p:cNvCxnSpPr>
            <a:cxnSpLocks/>
          </p:cNvCxnSpPr>
          <p:nvPr/>
        </p:nvCxnSpPr>
        <p:spPr>
          <a:xfrm>
            <a:off x="4072270" y="1558266"/>
            <a:ext cx="223604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19">
            <a:extLst>
              <a:ext uri="{FF2B5EF4-FFF2-40B4-BE49-F238E27FC236}">
                <a16:creationId xmlns:a16="http://schemas.microsoft.com/office/drawing/2014/main" id="{EA32ABA7-D328-80AD-060A-114ABE65B179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F896D56-28E7-B815-3B42-5896C9265DB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7602A16-09F0-65DA-C4B6-02035922F36E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89AB0-C6E0-9D26-C7CE-0AA11D1E0C60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A79176-8125-72D1-9755-76ED2F468C13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965373-4538-C6E0-D6D0-901D8581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55" y="2040710"/>
            <a:ext cx="968952" cy="16149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60A2BE7-8E62-8646-7C7A-8FD574B898F3}"/>
              </a:ext>
            </a:extLst>
          </p:cNvPr>
          <p:cNvSpPr/>
          <p:nvPr/>
        </p:nvSpPr>
        <p:spPr>
          <a:xfrm>
            <a:off x="4245754" y="3011492"/>
            <a:ext cx="427808" cy="6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C9534AA-DF9A-6E48-1134-EE4A6EF2B5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59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CFC90-839F-3CF2-242A-5E7C9054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03FBAD7-60FC-7495-E170-27328AC730A0}"/>
              </a:ext>
            </a:extLst>
          </p:cNvPr>
          <p:cNvCxnSpPr>
            <a:cxnSpLocks/>
          </p:cNvCxnSpPr>
          <p:nvPr/>
        </p:nvCxnSpPr>
        <p:spPr>
          <a:xfrm>
            <a:off x="3636335" y="3222106"/>
            <a:ext cx="2671631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C485EDD-64BD-8FCC-17FB-F9E32DF22DAB}"/>
              </a:ext>
            </a:extLst>
          </p:cNvPr>
          <p:cNvCxnSpPr>
            <a:cxnSpLocks/>
          </p:cNvCxnSpPr>
          <p:nvPr/>
        </p:nvCxnSpPr>
        <p:spPr>
          <a:xfrm>
            <a:off x="3625702" y="2390580"/>
            <a:ext cx="269212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31F0ACF-EEFC-B76F-7439-A6B5AEFFEC51}"/>
              </a:ext>
            </a:extLst>
          </p:cNvPr>
          <p:cNvCxnSpPr>
            <a:cxnSpLocks/>
          </p:cNvCxnSpPr>
          <p:nvPr/>
        </p:nvCxnSpPr>
        <p:spPr>
          <a:xfrm>
            <a:off x="4146698" y="1558266"/>
            <a:ext cx="216162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E4F261F-CF47-A52F-3B9B-47877836B17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5CA7A1B-CF5F-19A0-95E1-31A1ECAB0A2F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053B60B-3A60-20FB-AF52-37067FBC7959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BDC1FD2-43DE-424C-271F-3F8574F318A7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079FD1-4DBA-099B-EF11-475F180A00DE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C77E2-BFE7-3788-8F68-DB9ED7A1C413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312104-669D-1D6B-096C-B4D746CD5AFD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440A0A-27A9-D11A-6A20-42699C895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623648"/>
            <a:ext cx="2545085" cy="25420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4233008-859F-3F85-A77A-5F139B686B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27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40830-B49C-2B2B-DC7A-104A80FE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48579A6-86AD-E989-B6B4-1F6CAD36DFA7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B04FB87C-3BE1-4828-138A-986255B66064}"/>
              </a:ext>
            </a:extLst>
          </p:cNvPr>
          <p:cNvCxnSpPr>
            <a:cxnSpLocks/>
          </p:cNvCxnSpPr>
          <p:nvPr/>
        </p:nvCxnSpPr>
        <p:spPr>
          <a:xfrm>
            <a:off x="3636335" y="2390580"/>
            <a:ext cx="268149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158C0A0-E6EB-14E4-23E2-BA3D690206EB}"/>
              </a:ext>
            </a:extLst>
          </p:cNvPr>
          <p:cNvCxnSpPr>
            <a:cxnSpLocks/>
          </p:cNvCxnSpPr>
          <p:nvPr/>
        </p:nvCxnSpPr>
        <p:spPr>
          <a:xfrm>
            <a:off x="3848986" y="1558266"/>
            <a:ext cx="2459332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D6C94C6-F0E8-A55F-7767-F6CC1E66975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B7B6DE77-06A2-58A3-A34D-56B8EAB1CF7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F1E58218-61D8-A9AC-CCE9-C428DA1EBDF1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0D362EF-19A9-F3E0-FFB9-D12BAAE38355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3C71F680-E501-1CC5-CE58-BDE3D9D589FE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3DA48D-2A56-FCE9-FE61-E5C33FACC6AE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F28906-523A-94E3-5C1D-CBDFD3DD7EB1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8EED03-47F5-8BE8-F01B-58DA162EB25C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F1C183-D546-6522-498C-C12E4F0BDF53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98EC30F-0066-4D9B-C1A7-96F08916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64" y="1623648"/>
            <a:ext cx="2542037" cy="254203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2B79BC0-D8C0-4AA3-8EA6-B3F5EA39624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71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F194F-807F-2FB2-0D98-64986720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AE35D77-C26C-674F-7870-1F69FE64BB41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AE5769A-C80D-A82F-E7E1-50CA72C258E6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CD28ACF-50E0-6103-1BB8-BE70D615AFDF}"/>
              </a:ext>
            </a:extLst>
          </p:cNvPr>
          <p:cNvCxnSpPr>
            <a:cxnSpLocks/>
          </p:cNvCxnSpPr>
          <p:nvPr/>
        </p:nvCxnSpPr>
        <p:spPr>
          <a:xfrm>
            <a:off x="4008474" y="1558266"/>
            <a:ext cx="229984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1F959DCD-4A48-C2D8-31F9-473E33CE97D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C2D7F8A-81DD-F066-8BE6-DEB6959D9144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57C9F430-482D-F1E0-D52F-E62DA8428CDB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9F318EA-034B-F732-A08B-02D9B9BAEA08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55C68A03-AA95-0065-452E-AFCF865306C4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9D35F4AB-3860-3E86-0295-01D2A720C765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4768C5-8AC0-15E4-3B45-202D8932149A}"/>
              </a:ext>
            </a:extLst>
          </p:cNvPr>
          <p:cNvSpPr txBox="1"/>
          <p:nvPr/>
        </p:nvSpPr>
        <p:spPr>
          <a:xfrm>
            <a:off x="186959" y="2256899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Safety valve manifold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44BF7-65D0-D25A-154F-1BA39AC2A6BD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B5B788-66E4-7A2F-40A0-26F22F008BC7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D5AC1B-573B-5E03-BC9B-90F41DB31922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E28E11-73AA-8C29-BED8-CCBAD1BA9B4D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9101B7C-4ABF-4155-54E2-D18A3449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64" y="1558265"/>
            <a:ext cx="2542037" cy="254203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DD34837-0B1F-6C90-11E5-8529F6CA98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40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CB23-8759-E097-F825-111CFEA0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62A442DE-0D66-575F-5D52-B30E64CB3564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B70E8EA-2FB2-9B49-60C7-DA6530B4B1CB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D951D67-229A-69C5-A485-2BDCB8EA9E4F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75D2273-8D51-2197-C676-A5B9D2B7A8A6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825CDE-7674-A751-1E22-6D30608F8A93}"/>
              </a:ext>
            </a:extLst>
          </p:cNvPr>
          <p:cNvSpPr txBox="1"/>
          <p:nvPr/>
        </p:nvSpPr>
        <p:spPr>
          <a:xfrm>
            <a:off x="180294" y="1300723"/>
            <a:ext cx="27966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Water leak box to separate propane from water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FB61682-9D2B-51AA-62F4-967259407672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D507FF9-5D74-9F23-E205-0A0AAA4D9757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C728727-E051-CB50-4E3C-A3C4E875FC5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34268D0-59C3-A9E6-E005-7D48628939CA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610FF091-6990-7B45-CE88-557DD582C181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0CB25D8-B8C1-4B2B-BD1C-9D9B00FB9BC4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5BB2AD-A249-2296-8CE8-511F4122BF64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75BF2D-153C-7384-D2E1-82176A80724F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38C0CE-2591-0786-133D-1C6E9C56C13F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2CD0170-ECF6-C1ED-6F14-31873F21FE91}"/>
              </a:ext>
            </a:extLst>
          </p:cNvPr>
          <p:cNvSpPr txBox="1"/>
          <p:nvPr/>
        </p:nvSpPr>
        <p:spPr>
          <a:xfrm>
            <a:off x="186959" y="2256899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Safety valve manifold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A7CF88-146C-8560-D4C7-1E715D7F3C1A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E7DA47-F3C3-2D55-81F3-22308EE9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49" y="2235306"/>
            <a:ext cx="1511080" cy="124931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D908E8C-4CED-E3C5-B4D0-61A328CFCD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0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4D91F-410A-15E4-07E5-370673B2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E8751EC2-E5C4-2288-1C50-DA2E90BB57DF}"/>
              </a:ext>
            </a:extLst>
          </p:cNvPr>
          <p:cNvCxnSpPr>
            <a:cxnSpLocks/>
          </p:cNvCxnSpPr>
          <p:nvPr/>
        </p:nvCxnSpPr>
        <p:spPr>
          <a:xfrm>
            <a:off x="3168502" y="3222106"/>
            <a:ext cx="3128831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E1DD77F0-81A2-746B-5ED8-DE53DDA4442D}"/>
              </a:ext>
            </a:extLst>
          </p:cNvPr>
          <p:cNvCxnSpPr>
            <a:cxnSpLocks/>
          </p:cNvCxnSpPr>
          <p:nvPr/>
        </p:nvCxnSpPr>
        <p:spPr>
          <a:xfrm>
            <a:off x="3307428" y="2364201"/>
            <a:ext cx="3010397" cy="26379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991FB67-E034-30C9-CF4F-0322297BD0CA}"/>
              </a:ext>
            </a:extLst>
          </p:cNvPr>
          <p:cNvCxnSpPr>
            <a:cxnSpLocks/>
          </p:cNvCxnSpPr>
          <p:nvPr/>
        </p:nvCxnSpPr>
        <p:spPr>
          <a:xfrm flipV="1">
            <a:off x="4114800" y="1558266"/>
            <a:ext cx="2193518" cy="1809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5FF6ACFF-1B45-F8F4-5FC7-76CCDAC7D1C9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E1846D1-D1A8-CD11-98DA-27D3FCA94E2E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92237EBA-3866-AC81-5D67-A2FB75F99294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C64F15E-624B-D8AA-FC03-24C695705AC5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F4F430CE-90B8-09EA-DDD3-A51B61901E8A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22BC7ACB-84A4-D8CD-5030-7AF2E0BA56CF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67778EC-B4FB-60FA-9459-903624AC8722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2FADB0F6-0374-0221-EE47-C2C10ADDDB76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B0B9C1B2-BCBD-5E10-1111-214FC5D89765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10DF916-8C9B-5398-A7C4-5A657D74B9D8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9FE244-00DE-E28A-961E-C9441902221B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D50663-52F2-284B-C786-24EB31FFA97A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DDDC23-F306-B7A7-3C20-3805E0A80548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A63C7BE-8F48-2292-CFDC-40158BF222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B505D2B-F4D8-AEB8-0F9E-9917D058D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1" y="1623648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3B3C-EF81-D12F-C332-64B1F94A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1217F32-C117-B881-B2EE-BD7457672949}"/>
              </a:ext>
            </a:extLst>
          </p:cNvPr>
          <p:cNvSpPr/>
          <p:nvPr/>
        </p:nvSpPr>
        <p:spPr>
          <a:xfrm>
            <a:off x="6297333" y="371911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F7814FB-6BCC-9552-3880-D9246599C541}"/>
              </a:ext>
            </a:extLst>
          </p:cNvPr>
          <p:cNvCxnSpPr>
            <a:cxnSpLocks/>
          </p:cNvCxnSpPr>
          <p:nvPr/>
        </p:nvCxnSpPr>
        <p:spPr>
          <a:xfrm>
            <a:off x="3955312" y="4034064"/>
            <a:ext cx="2353006" cy="29322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AE36B7E8-242E-CDFA-4DA5-86FEBE7163AE}"/>
              </a:ext>
            </a:extLst>
          </p:cNvPr>
          <p:cNvCxnSpPr>
            <a:cxnSpLocks/>
          </p:cNvCxnSpPr>
          <p:nvPr/>
        </p:nvCxnSpPr>
        <p:spPr>
          <a:xfrm>
            <a:off x="3374369" y="3189645"/>
            <a:ext cx="2933597" cy="3246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389BBCD2-904E-6328-3E7F-8593EBD984D1}"/>
              </a:ext>
            </a:extLst>
          </p:cNvPr>
          <p:cNvCxnSpPr>
            <a:cxnSpLocks/>
          </p:cNvCxnSpPr>
          <p:nvPr/>
        </p:nvCxnSpPr>
        <p:spPr>
          <a:xfrm>
            <a:off x="3363736" y="2357580"/>
            <a:ext cx="2954089" cy="3300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B52FCC0-6AC8-2947-9B5B-16F9E2BFF4FC}"/>
              </a:ext>
            </a:extLst>
          </p:cNvPr>
          <p:cNvCxnSpPr>
            <a:cxnSpLocks/>
          </p:cNvCxnSpPr>
          <p:nvPr/>
        </p:nvCxnSpPr>
        <p:spPr>
          <a:xfrm>
            <a:off x="3955312" y="1552435"/>
            <a:ext cx="2353006" cy="58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B51A1359-3CCC-CB81-75B3-67EB54B93EC8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49504EC-6924-EFD0-8BB6-363804830E71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D7D7FDEB-9993-120C-6371-4AF2A4B21DF0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3604D57-75AA-2C1C-086E-C9CF961C07E8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1422EA3F-7C75-3AFB-E33D-DFA3AE19E2CF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C4E1D4D-D4DD-6288-0C53-33D192FDB9C9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0719625-DEEB-EDDB-37EB-CD6CE1793EDA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2495FD55-3425-B461-6888-0BA9634BB832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C2551A-9CD8-290F-8B8E-AACDB3D47568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036082A-07AF-E0E1-69F7-92A510BDF7A6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60C79-2A33-1255-6B53-02A96BF82F6D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FF6767-A331-859E-4149-C86623139553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EEBBDA-9E65-2110-5848-4DACBBFD3EF7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877DCB1-AB4C-E6D8-0EA2-04DB13756243}"/>
              </a:ext>
            </a:extLst>
          </p:cNvPr>
          <p:cNvSpPr/>
          <p:nvPr/>
        </p:nvSpPr>
        <p:spPr>
          <a:xfrm>
            <a:off x="7446700" y="3593881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6E31E3B-3C57-B396-2297-50B24C897B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FB69BB7-7A89-14DD-4CB9-E5809A153B77}"/>
              </a:ext>
            </a:extLst>
          </p:cNvPr>
          <p:cNvSpPr txBox="1"/>
          <p:nvPr/>
        </p:nvSpPr>
        <p:spPr>
          <a:xfrm>
            <a:off x="6532505" y="3833868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Ideal for boiler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replacement projects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45895A-FEF9-4396-3DC7-5FD6F91CE9FD}"/>
              </a:ext>
            </a:extLst>
          </p:cNvPr>
          <p:cNvSpPr txBox="1"/>
          <p:nvPr/>
        </p:nvSpPr>
        <p:spPr>
          <a:xfrm>
            <a:off x="7458389" y="35826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BF40164-0B1A-8713-ABEF-8B5F29056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8" y="1607133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2957-3889-0459-4E45-C9F12369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7A5A13F1-11F5-6301-8519-FB9CB6D46859}"/>
              </a:ext>
            </a:extLst>
          </p:cNvPr>
          <p:cNvCxnSpPr>
            <a:cxnSpLocks/>
          </p:cNvCxnSpPr>
          <p:nvPr/>
        </p:nvCxnSpPr>
        <p:spPr>
          <a:xfrm>
            <a:off x="2872233" y="4063386"/>
            <a:ext cx="343608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48B4B6FF-2BCB-08D0-2C22-0E18FCECD37B}"/>
              </a:ext>
            </a:extLst>
          </p:cNvPr>
          <p:cNvCxnSpPr>
            <a:cxnSpLocks/>
          </p:cNvCxnSpPr>
          <p:nvPr/>
        </p:nvCxnSpPr>
        <p:spPr>
          <a:xfrm>
            <a:off x="3604438" y="3222106"/>
            <a:ext cx="270352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AF536E79-4832-595B-0E26-428936CC023E}"/>
              </a:ext>
            </a:extLst>
          </p:cNvPr>
          <p:cNvCxnSpPr>
            <a:cxnSpLocks/>
          </p:cNvCxnSpPr>
          <p:nvPr/>
        </p:nvCxnSpPr>
        <p:spPr>
          <a:xfrm>
            <a:off x="3604438" y="2390580"/>
            <a:ext cx="2713387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FB5E7C4-D849-9CED-1CC6-6C701F262F09}"/>
              </a:ext>
            </a:extLst>
          </p:cNvPr>
          <p:cNvCxnSpPr>
            <a:cxnSpLocks/>
          </p:cNvCxnSpPr>
          <p:nvPr/>
        </p:nvCxnSpPr>
        <p:spPr>
          <a:xfrm>
            <a:off x="4019107" y="1558266"/>
            <a:ext cx="2289211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3D9D448E-C41A-3C00-E4CD-0ECF9464794E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03CDCB3B-6E98-5212-CF82-2F563ECB9E14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03F4207C-4403-62EC-DBAD-3E493CD19098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E4C3078-E17F-0D5C-C23F-E8A9EBCCFA06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AAAC53DA-A74C-18F2-3CD5-DBF873E5AEF4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FB32FFAD-3875-05A8-4FD0-C8666A43A07E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C06DB90-B804-6B8D-D5EF-5FF515C84C8D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F4EDF47-6001-F257-C075-E87C07FB123D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5689D2E7-7E6F-D8CE-6276-97377FF9F115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8CA0E2A-231D-50B1-556E-291C4E976CFD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B02899-5362-51F4-7598-2D4A1F230999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04638E-FFFE-1073-BF43-36A022846331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B9A7A3-66F1-1F25-0974-739CAA7C28C8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Immagine 7" descr="Immagine che contiene Elementi grafici, design, arte&#10;&#10;Il contenuto generato dall'IA potrebbe non essere corretto.">
            <a:extLst>
              <a:ext uri="{FF2B5EF4-FFF2-40B4-BE49-F238E27FC236}">
                <a16:creationId xmlns:a16="http://schemas.microsoft.com/office/drawing/2014/main" id="{CC72B00E-ECE9-3BE4-8ADF-CA996D8D9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8" y="1467915"/>
            <a:ext cx="2545085" cy="2542037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2D1578D-2F00-5FBE-3AAB-EE8D15C122FA}"/>
              </a:ext>
            </a:extLst>
          </p:cNvPr>
          <p:cNvSpPr/>
          <p:nvPr/>
        </p:nvSpPr>
        <p:spPr>
          <a:xfrm>
            <a:off x="284940" y="36919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B6E491-0C60-5D96-31E6-B7712BC25B9A}"/>
              </a:ext>
            </a:extLst>
          </p:cNvPr>
          <p:cNvSpPr txBox="1"/>
          <p:nvPr/>
        </p:nvSpPr>
        <p:spPr>
          <a:xfrm>
            <a:off x="480638" y="3883529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Plug‑and‑play installation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BE422DE-9C34-33BC-1B58-1628F15CAF7E}"/>
              </a:ext>
            </a:extLst>
          </p:cNvPr>
          <p:cNvSpPr/>
          <p:nvPr/>
        </p:nvSpPr>
        <p:spPr>
          <a:xfrm>
            <a:off x="6297333" y="371911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2324F4-1BB2-E1BE-9178-9784E68CD140}"/>
              </a:ext>
            </a:extLst>
          </p:cNvPr>
          <p:cNvSpPr txBox="1"/>
          <p:nvPr/>
        </p:nvSpPr>
        <p:spPr>
          <a:xfrm>
            <a:off x="6532505" y="3833868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Ideal for boiler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replacement projects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A80359F-91E9-185C-6AF9-65BD01100608}"/>
              </a:ext>
            </a:extLst>
          </p:cNvPr>
          <p:cNvSpPr/>
          <p:nvPr/>
        </p:nvSpPr>
        <p:spPr>
          <a:xfrm>
            <a:off x="7446700" y="3593881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97D43B-8696-BC5E-D16C-FE650AD35562}"/>
              </a:ext>
            </a:extLst>
          </p:cNvPr>
          <p:cNvSpPr txBox="1"/>
          <p:nvPr/>
        </p:nvSpPr>
        <p:spPr>
          <a:xfrm>
            <a:off x="7458389" y="35826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946CF64-1795-5658-53A4-D7D7A1D30017}"/>
              </a:ext>
            </a:extLst>
          </p:cNvPr>
          <p:cNvSpPr/>
          <p:nvPr/>
        </p:nvSpPr>
        <p:spPr>
          <a:xfrm>
            <a:off x="1432062" y="354745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FAA2C36-FA19-6F1A-171D-F5A1082D342A}"/>
              </a:ext>
            </a:extLst>
          </p:cNvPr>
          <p:cNvSpPr txBox="1"/>
          <p:nvPr/>
        </p:nvSpPr>
        <p:spPr>
          <a:xfrm>
            <a:off x="1431327" y="35375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7F34C1A-C8A0-7AF5-AC6A-27F8697166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84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786691"/>
            <a:ext cx="5243599" cy="960466"/>
          </a:xfrm>
        </p:spPr>
        <p:txBody>
          <a:bodyPr/>
          <a:lstStyle/>
          <a:p>
            <a:r>
              <a:rPr lang="it-IT" sz="3200"/>
              <a:t>New </a:t>
            </a:r>
            <a:r>
              <a:rPr lang="it-IT" sz="3200">
                <a:solidFill>
                  <a:srgbClr val="0097E0"/>
                </a:solidFill>
              </a:rPr>
              <a:t>EWYK-QZ</a:t>
            </a:r>
            <a:endParaRPr lang="it-IT" sz="3200"/>
          </a:p>
          <a:p>
            <a:r>
              <a:rPr lang="it-IT" sz="3200"/>
              <a:t>R-290 </a:t>
            </a:r>
            <a:r>
              <a:rPr lang="it-IT" sz="3200" err="1"/>
              <a:t>Heat</a:t>
            </a:r>
            <a:r>
              <a:rPr lang="it-IT" sz="3200"/>
              <a:t> Pump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921984"/>
            <a:ext cx="6184736" cy="720079"/>
          </a:xfrm>
        </p:spPr>
        <p:txBody>
          <a:bodyPr/>
          <a:lstStyle/>
          <a:p>
            <a:r>
              <a:rPr lang="en-US" sz="1800"/>
              <a:t>modularity up to 2000 kW for </a:t>
            </a:r>
          </a:p>
          <a:p>
            <a:r>
              <a:rPr lang="en-US" sz="1800"/>
              <a:t>resilience &amp; operational continuity </a:t>
            </a:r>
            <a:endParaRPr lang="en-BE" sz="1800" b="1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3C6C35-02D3-3926-787C-5BCCC3271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0675"/>
            <a:ext cx="6937154" cy="39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6A85-7780-FD33-27D0-59EDB9BC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E6FD673-C96B-2BC9-A167-2000D06944DA}"/>
              </a:ext>
            </a:extLst>
          </p:cNvPr>
          <p:cNvCxnSpPr>
            <a:cxnSpLocks/>
          </p:cNvCxnSpPr>
          <p:nvPr/>
        </p:nvCxnSpPr>
        <p:spPr>
          <a:xfrm>
            <a:off x="2872233" y="4063386"/>
            <a:ext cx="343608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37930BED-7048-9CCE-BD14-1ACB0C4B0BC2}"/>
              </a:ext>
            </a:extLst>
          </p:cNvPr>
          <p:cNvCxnSpPr>
            <a:cxnSpLocks/>
          </p:cNvCxnSpPr>
          <p:nvPr/>
        </p:nvCxnSpPr>
        <p:spPr>
          <a:xfrm>
            <a:off x="2882866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0893D5A7-F3CC-BE31-2BE9-C0BCA7021504}"/>
              </a:ext>
            </a:extLst>
          </p:cNvPr>
          <p:cNvCxnSpPr>
            <a:cxnSpLocks/>
          </p:cNvCxnSpPr>
          <p:nvPr/>
        </p:nvCxnSpPr>
        <p:spPr>
          <a:xfrm>
            <a:off x="3307428" y="2390580"/>
            <a:ext cx="3010397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7E79898-2025-3CD8-3A72-8CE40E753123}"/>
              </a:ext>
            </a:extLst>
          </p:cNvPr>
          <p:cNvCxnSpPr>
            <a:cxnSpLocks/>
          </p:cNvCxnSpPr>
          <p:nvPr/>
        </p:nvCxnSpPr>
        <p:spPr>
          <a:xfrm>
            <a:off x="3955312" y="1558266"/>
            <a:ext cx="2353006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DE92F71C-0B19-378A-E354-4CA954ECDA3B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8374186D-4E89-899F-4FD0-8908B2DF2923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CB235978-636D-2947-967D-5C43EAA61CA2}"/>
              </a:ext>
            </a:extLst>
          </p:cNvPr>
          <p:cNvSpPr/>
          <p:nvPr/>
        </p:nvSpPr>
        <p:spPr>
          <a:xfrm>
            <a:off x="1427510" y="27614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A6C8A06-6745-1AE5-18F8-6F957C492B72}"/>
              </a:ext>
            </a:extLst>
          </p:cNvPr>
          <p:cNvSpPr txBox="1"/>
          <p:nvPr/>
        </p:nvSpPr>
        <p:spPr>
          <a:xfrm>
            <a:off x="1418273" y="2749402"/>
            <a:ext cx="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4130D807-EA2B-1615-2593-60F10E94C468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3AEE0A8D-727D-9071-404A-3AB7553087AA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89B5F38-A4B5-9BAE-8B59-B27481CB0117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2C4D1DE5-E3F8-DC4D-37E8-C144ABA2E613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AC8F7588-E92D-02F8-720F-307C928C5B39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6AF8A46-6C03-8FA8-14F9-7C9212CD66FD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19C4D6E-6D9D-54FE-0F2B-E35049FAB5FC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8ED66F9-E25C-5C4A-C336-E9D1A686A8AE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904C6C9-56A3-1F91-F62C-8D1BF780C7EF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9B90C9-F1B7-693A-883D-2A759865B0CF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7AC73D-317F-0C89-54A5-0D45EC78CB3B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205F6B-D506-BAC2-9F82-20B54C55F5E6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C49259-A34B-8323-B830-B098106CB4B3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High installation flexibility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4995980-D835-62A5-B2D9-0166F7244C24}"/>
              </a:ext>
            </a:extLst>
          </p:cNvPr>
          <p:cNvSpPr/>
          <p:nvPr/>
        </p:nvSpPr>
        <p:spPr>
          <a:xfrm>
            <a:off x="284940" y="36919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186522-947A-B642-139A-B775BEB52C2D}"/>
              </a:ext>
            </a:extLst>
          </p:cNvPr>
          <p:cNvSpPr txBox="1"/>
          <p:nvPr/>
        </p:nvSpPr>
        <p:spPr>
          <a:xfrm>
            <a:off x="480638" y="3883529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Plug‑and‑play installation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9AE9F87-3AED-91EA-08CA-55CB8BF3F3F9}"/>
              </a:ext>
            </a:extLst>
          </p:cNvPr>
          <p:cNvSpPr/>
          <p:nvPr/>
        </p:nvSpPr>
        <p:spPr>
          <a:xfrm>
            <a:off x="6297333" y="375919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D339D9-9D73-2A74-0DBB-C6F8C2E0223B}"/>
              </a:ext>
            </a:extLst>
          </p:cNvPr>
          <p:cNvSpPr txBox="1"/>
          <p:nvPr/>
        </p:nvSpPr>
        <p:spPr>
          <a:xfrm>
            <a:off x="6493031" y="3826433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Ideal for boiler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replacement projects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C8D705B-3DA3-9525-A9DB-271C8E33CBED}"/>
              </a:ext>
            </a:extLst>
          </p:cNvPr>
          <p:cNvSpPr/>
          <p:nvPr/>
        </p:nvSpPr>
        <p:spPr>
          <a:xfrm>
            <a:off x="7446700" y="3593881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FF1E46-184B-B99B-60F0-4230514D123F}"/>
              </a:ext>
            </a:extLst>
          </p:cNvPr>
          <p:cNvSpPr txBox="1"/>
          <p:nvPr/>
        </p:nvSpPr>
        <p:spPr>
          <a:xfrm>
            <a:off x="7458389" y="35826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9B0B191-5AC9-CCBD-E669-B69327183DA7}"/>
              </a:ext>
            </a:extLst>
          </p:cNvPr>
          <p:cNvSpPr/>
          <p:nvPr/>
        </p:nvSpPr>
        <p:spPr>
          <a:xfrm>
            <a:off x="1432062" y="354745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ACB87B-17CB-ABEA-D0B9-6DCE2055AD38}"/>
              </a:ext>
            </a:extLst>
          </p:cNvPr>
          <p:cNvSpPr txBox="1"/>
          <p:nvPr/>
        </p:nvSpPr>
        <p:spPr>
          <a:xfrm>
            <a:off x="1431327" y="35375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436DD76-54C0-FB1E-8CA4-81AACC4041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65A65F07-5D6F-92FF-AD69-5DA87F6B1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12" y="1630747"/>
            <a:ext cx="2542037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F52E-1D3F-5B92-13DA-279B123B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7442D47D-09E0-BBF9-0E5F-C52421E22D5F}"/>
              </a:ext>
            </a:extLst>
          </p:cNvPr>
          <p:cNvCxnSpPr>
            <a:cxnSpLocks/>
          </p:cNvCxnSpPr>
          <p:nvPr/>
        </p:nvCxnSpPr>
        <p:spPr>
          <a:xfrm>
            <a:off x="2872233" y="4063386"/>
            <a:ext cx="343608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9A1DDD6-F610-7408-9C4C-1F78F28CC8A4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999351B7-3786-7967-3E03-7C0F7B252B10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FD0D000-09DB-A326-5E52-80C4B0815597}"/>
              </a:ext>
            </a:extLst>
          </p:cNvPr>
          <p:cNvCxnSpPr>
            <a:cxnSpLocks/>
          </p:cNvCxnSpPr>
          <p:nvPr/>
        </p:nvCxnSpPr>
        <p:spPr>
          <a:xfrm>
            <a:off x="3944679" y="1558266"/>
            <a:ext cx="236363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5D437A2-12A6-E948-0DA9-02395B7CABDF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C7C9C4B-12E1-E576-6EBB-1E393292DE9B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ADF19C7-FB3D-5ED6-762C-DDBD9248A97A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A8BFDDB-72EF-F0C6-2B91-2B8AA67DE57D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7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4A73F759-408B-F196-10E0-8B0D66FD1069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32C2E83D-F766-7A2A-3CAB-A91F3F36A32B}"/>
              </a:ext>
            </a:extLst>
          </p:cNvPr>
          <p:cNvSpPr/>
          <p:nvPr/>
        </p:nvSpPr>
        <p:spPr>
          <a:xfrm>
            <a:off x="1427510" y="27614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5F50E22-3567-111B-08D0-49DB819EC854}"/>
              </a:ext>
            </a:extLst>
          </p:cNvPr>
          <p:cNvSpPr txBox="1"/>
          <p:nvPr/>
        </p:nvSpPr>
        <p:spPr>
          <a:xfrm>
            <a:off x="1418273" y="2749402"/>
            <a:ext cx="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B5313F5B-DE7C-024B-900A-B54B37287DB9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8786F5D3-394C-C0A1-6296-04C0BCA8BEBD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0CD4BE5-8D67-CAB9-8667-F173A781A51F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347994F0-34DF-9CA8-CB48-A3D470D0282F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47708B2-DC86-4D22-74B9-28044290AE18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20ECC46-F6F3-C573-CFC8-965E60FC100C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1748ECD5-E0F6-9CEE-89D5-6F205DB73FAC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FD80F61C-A407-F0DE-51F9-F46286A8D7C0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768EC5A0-19B5-617A-FB91-604B80E303C1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EBEE6C-A618-3EBD-B33A-4A692B806A5F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367A7B-FFDA-872D-0077-4009D340D37A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E00C2C-690E-7E1A-9E4D-0598AABED9FE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7630CF-F85A-7732-6793-BC3CD9E2D3F3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High installation flexibility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EF9A5E-F978-EF80-6516-63F7F52F416E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Inverter‑driven scroll compressors and EC brushless fans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498A545-1809-B942-CF7C-03AADC95A86C}"/>
              </a:ext>
            </a:extLst>
          </p:cNvPr>
          <p:cNvSpPr/>
          <p:nvPr/>
        </p:nvSpPr>
        <p:spPr>
          <a:xfrm>
            <a:off x="284940" y="36919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98610A-1EC9-CC19-53C8-FE5FD6084B72}"/>
              </a:ext>
            </a:extLst>
          </p:cNvPr>
          <p:cNvSpPr txBox="1"/>
          <p:nvPr/>
        </p:nvSpPr>
        <p:spPr>
          <a:xfrm>
            <a:off x="480638" y="3883529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Plug‑and‑play installation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5CDA65F-DCFD-6744-4ED3-1B68F44FE1B6}"/>
              </a:ext>
            </a:extLst>
          </p:cNvPr>
          <p:cNvSpPr/>
          <p:nvPr/>
        </p:nvSpPr>
        <p:spPr>
          <a:xfrm>
            <a:off x="6297333" y="375919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0B3E43-5A35-06E6-F3B7-ACEC3EB95920}"/>
              </a:ext>
            </a:extLst>
          </p:cNvPr>
          <p:cNvSpPr txBox="1"/>
          <p:nvPr/>
        </p:nvSpPr>
        <p:spPr>
          <a:xfrm>
            <a:off x="6493031" y="3826433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Ideal for boiler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replacement projects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12D7160-1193-4C26-1B6D-0443A5CE0EAD}"/>
              </a:ext>
            </a:extLst>
          </p:cNvPr>
          <p:cNvSpPr/>
          <p:nvPr/>
        </p:nvSpPr>
        <p:spPr>
          <a:xfrm>
            <a:off x="7446700" y="3593881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434828-0D11-5FFC-F4B7-8090C040799C}"/>
              </a:ext>
            </a:extLst>
          </p:cNvPr>
          <p:cNvSpPr txBox="1"/>
          <p:nvPr/>
        </p:nvSpPr>
        <p:spPr>
          <a:xfrm>
            <a:off x="7458389" y="35826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C1977E4-127D-F9C2-96F6-0C2FD9A86690}"/>
              </a:ext>
            </a:extLst>
          </p:cNvPr>
          <p:cNvSpPr/>
          <p:nvPr/>
        </p:nvSpPr>
        <p:spPr>
          <a:xfrm>
            <a:off x="1432062" y="354745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93AB932-C28D-6EE3-8177-4558B6C5DFA1}"/>
              </a:ext>
            </a:extLst>
          </p:cNvPr>
          <p:cNvSpPr txBox="1"/>
          <p:nvPr/>
        </p:nvSpPr>
        <p:spPr>
          <a:xfrm>
            <a:off x="1431327" y="35375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A809486-FF36-18B2-80AB-615F4A7A091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5BCEA415-5F3C-E904-5A75-1E9DA1BF0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77" y="1711692"/>
            <a:ext cx="1450408" cy="144867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C82C5FD0-912C-0F3F-533F-2C5254596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37" y="2532618"/>
            <a:ext cx="2066108" cy="20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CF2F3-2C29-0114-DFA9-8A6B5EA11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0F3ABE2-0E94-D4BB-EA6E-22C3273BE8BF}"/>
              </a:ext>
            </a:extLst>
          </p:cNvPr>
          <p:cNvCxnSpPr>
            <a:cxnSpLocks/>
          </p:cNvCxnSpPr>
          <p:nvPr/>
        </p:nvCxnSpPr>
        <p:spPr>
          <a:xfrm>
            <a:off x="2872233" y="4063386"/>
            <a:ext cx="343608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3B7C5994-58E3-9054-8606-D6C6D1AD47CF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9BD0C104-A9C7-0016-CD9B-2F17C0185E54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C2D94D-9F0A-FBDB-537C-DF4C59C8078F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8681ADB0-B97A-A60B-968E-5D7F88699671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9BD2A5-EACC-5A82-D643-88DF1AE9EBFA}"/>
              </a:ext>
            </a:extLst>
          </p:cNvPr>
          <p:cNvSpPr txBox="1"/>
          <p:nvPr/>
        </p:nvSpPr>
        <p:spPr>
          <a:xfrm>
            <a:off x="173203" y="1328018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iCM improves energy efficiency &amp; reduces overall energy consumption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975A1FD-F4AE-E265-8055-347791ECE443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997964B-930E-899E-8EA9-FDA53C44BB44}"/>
              </a:ext>
            </a:extLst>
          </p:cNvPr>
          <p:cNvSpPr/>
          <p:nvPr/>
        </p:nvSpPr>
        <p:spPr>
          <a:xfrm>
            <a:off x="1418273" y="109682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1955CE-4C0D-4433-40C0-767952B6400D}"/>
              </a:ext>
            </a:extLst>
          </p:cNvPr>
          <p:cNvSpPr txBox="1"/>
          <p:nvPr/>
        </p:nvSpPr>
        <p:spPr>
          <a:xfrm>
            <a:off x="1431327" y="108215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8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737E146-79D4-2A68-5218-2448019F9F2D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457BF0D-D9EE-23D2-64D2-C85976122C6A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B4B542-FFD0-1D86-F307-187F70DE9CCC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7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ED35D539-1456-5F08-1724-D29071D414E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06F30812-8858-2182-0744-F11736B36F3B}"/>
              </a:ext>
            </a:extLst>
          </p:cNvPr>
          <p:cNvSpPr/>
          <p:nvPr/>
        </p:nvSpPr>
        <p:spPr>
          <a:xfrm>
            <a:off x="1427510" y="27614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29165A0-A8C8-1AF7-E16A-09569C401C4C}"/>
              </a:ext>
            </a:extLst>
          </p:cNvPr>
          <p:cNvSpPr txBox="1"/>
          <p:nvPr/>
        </p:nvSpPr>
        <p:spPr>
          <a:xfrm>
            <a:off x="1418273" y="2749402"/>
            <a:ext cx="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808F9261-F56B-BF18-5B74-9975D19B62C3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70A7B43D-81A6-20D0-784B-3021A7B61E07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B5290AA-7176-D400-5822-FDD7C39C5BCA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9FF83D8F-05AD-DC70-D4C9-0698366F73AD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6AA4E96B-A8E8-C938-52EC-4D622BF36ABA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586DDDD-4CD3-280C-0F1D-DCE7024F23F0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982D8C39-635F-F117-8BE0-8004DFC03244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BE255977-73A9-621A-7BFF-E11E35EB06A2}"/>
              </a:ext>
            </a:extLst>
          </p:cNvPr>
          <p:cNvSpPr/>
          <p:nvPr/>
        </p:nvSpPr>
        <p:spPr>
          <a:xfrm>
            <a:off x="7462321" y="2739513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C618F71-0A4A-1C29-10BB-202E25CE7976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54C715-9ABD-2B1C-2B1F-5A2957822E82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11CF96-E40E-4F86-1A7B-6B7C2A78EB6F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C04FC5-8B14-E238-9DCC-1FFAF4D7CEEC}"/>
              </a:ext>
            </a:extLst>
          </p:cNvPr>
          <p:cNvSpPr txBox="1"/>
          <p:nvPr/>
        </p:nvSpPr>
        <p:spPr>
          <a:xfrm>
            <a:off x="6597562" y="2979475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Modular multi‑array architecture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B440D2-47F1-DCE8-8DB9-7A0133D33579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High installation flexibility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38F27C-D5E8-4A51-DADA-D08DEB97F1D9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Inverter‑driven scroll compressors and EC brushless fans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91657D8-502A-4AB1-82EF-41AC4B0413F0}"/>
              </a:ext>
            </a:extLst>
          </p:cNvPr>
          <p:cNvSpPr/>
          <p:nvPr/>
        </p:nvSpPr>
        <p:spPr>
          <a:xfrm>
            <a:off x="284940" y="36919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ED0582-5400-06E9-C02C-1F4CF456EED2}"/>
              </a:ext>
            </a:extLst>
          </p:cNvPr>
          <p:cNvSpPr txBox="1"/>
          <p:nvPr/>
        </p:nvSpPr>
        <p:spPr>
          <a:xfrm>
            <a:off x="480638" y="3883529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Plug‑and‑play installation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A4FBB7D-4FF0-7C5F-5CA6-4B399D6F7072}"/>
              </a:ext>
            </a:extLst>
          </p:cNvPr>
          <p:cNvSpPr/>
          <p:nvPr/>
        </p:nvSpPr>
        <p:spPr>
          <a:xfrm>
            <a:off x="6297333" y="375919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2BD029-97EC-3AAF-3F99-F2C59DB657DC}"/>
              </a:ext>
            </a:extLst>
          </p:cNvPr>
          <p:cNvSpPr txBox="1"/>
          <p:nvPr/>
        </p:nvSpPr>
        <p:spPr>
          <a:xfrm>
            <a:off x="6493031" y="3826433"/>
            <a:ext cx="2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Ideal for boiler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replacement projects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1F06642-E809-CF3D-205F-9FD2C874C182}"/>
              </a:ext>
            </a:extLst>
          </p:cNvPr>
          <p:cNvSpPr/>
          <p:nvPr/>
        </p:nvSpPr>
        <p:spPr>
          <a:xfrm>
            <a:off x="7446700" y="3593881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A9BC5B-BD7B-BB59-68B0-A4B4486A9DA1}"/>
              </a:ext>
            </a:extLst>
          </p:cNvPr>
          <p:cNvSpPr txBox="1"/>
          <p:nvPr/>
        </p:nvSpPr>
        <p:spPr>
          <a:xfrm>
            <a:off x="7458389" y="35826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0379BBD7-FACC-3796-1124-C7DF919E71C2}"/>
              </a:ext>
            </a:extLst>
          </p:cNvPr>
          <p:cNvSpPr/>
          <p:nvPr/>
        </p:nvSpPr>
        <p:spPr>
          <a:xfrm>
            <a:off x="1432062" y="354745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05482CA-7C39-EC37-6756-CB134C3ACE41}"/>
              </a:ext>
            </a:extLst>
          </p:cNvPr>
          <p:cNvSpPr txBox="1"/>
          <p:nvPr/>
        </p:nvSpPr>
        <p:spPr>
          <a:xfrm>
            <a:off x="1431327" y="353756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6B39A45-E082-5047-0EBE-F26A5E0A0C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E17A635-3C50-46AA-5336-E19A3428D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87" y="1893696"/>
            <a:ext cx="2120790" cy="21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E22A-93FF-CE40-ECD2-10D2F2CC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42B0046-B812-7D28-5F98-F32202BA70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54185" y="-997118"/>
            <a:ext cx="6832079" cy="3756916"/>
          </a:xfrm>
        </p:spPr>
        <p:txBody>
          <a:bodyPr lIns="0" tIns="45720" rIns="91440" bIns="45720" anchor="b">
            <a:noAutofit/>
          </a:bodyPr>
          <a:lstStyle/>
          <a:p>
            <a:pPr>
              <a:lnSpc>
                <a:spcPct val="150000"/>
              </a:lnSpc>
            </a:pPr>
            <a:endParaRPr lang="it-IT" sz="2800" b="0">
              <a:solidFill>
                <a:srgbClr val="0097E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800" b="0">
              <a:solidFill>
                <a:srgbClr val="0097E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br>
              <a:rPr lang="it-IT" sz="2800" b="0">
                <a:latin typeface="Calibri"/>
                <a:ea typeface="Calibri"/>
                <a:cs typeface="Calibri"/>
              </a:rPr>
            </a:br>
            <a:r>
              <a:rPr lang="it-IT" sz="40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Scan</a:t>
            </a:r>
            <a:r>
              <a:rPr lang="it-IT" sz="40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the QR code </a:t>
            </a:r>
            <a:endParaRPr lang="en-US" sz="4000"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40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to download the </a:t>
            </a:r>
            <a:r>
              <a:rPr lang="it-IT" sz="40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presentation</a:t>
            </a:r>
            <a:endParaRPr lang="en-US" sz="4000" err="1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800" b="0">
              <a:solidFill>
                <a:srgbClr val="0097E0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89E37-CE3E-DCC5-1172-6D35DB55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21" y="2400300"/>
            <a:ext cx="1738994" cy="17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764651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Explore</a:t>
            </a:r>
            <a:r>
              <a:rPr lang="it-IT" sz="240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it-IT" sz="240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Webinars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: Watch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Past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Sessions &amp;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Discover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What’s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Next</a:t>
            </a:r>
            <a:endParaRPr lang="en-US" sz="2400">
              <a:ea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A9CAE-A24D-D348-57AA-5F8A1530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1" y="1171189"/>
            <a:ext cx="5945750" cy="282690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5B32A50-5721-2201-88D2-6DFC155AC7ED}"/>
              </a:ext>
            </a:extLst>
          </p:cNvPr>
          <p:cNvSpPr txBox="1">
            <a:spLocks/>
          </p:cNvSpPr>
          <p:nvPr/>
        </p:nvSpPr>
        <p:spPr>
          <a:xfrm>
            <a:off x="6753560" y="1609188"/>
            <a:ext cx="2176718" cy="401610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Scan</a:t>
            </a:r>
            <a:r>
              <a:rPr lang="it-IT" sz="1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here</a:t>
            </a:r>
            <a:endParaRPr lang="en-US" sz="1800" b="0">
              <a:ea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E9F00-E8B8-070F-A503-8BF88925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04" y="2007054"/>
            <a:ext cx="1953986" cy="19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548D-F1FD-45BC-6FEE-AEE9E5E0F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246569F-F59F-B7D1-CF71-3A1F7F56FE39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22584FD-EB58-EF61-4B6E-1DC578653C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b="0">
                <a:latin typeface="Calibri"/>
                <a:ea typeface="Calibri"/>
                <a:cs typeface="Calibri"/>
              </a:rPr>
              <a:t>to </a:t>
            </a:r>
            <a:r>
              <a:rPr lang="it-IT" sz="2800" b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b="0">
                <a:latin typeface="Calibri"/>
                <a:ea typeface="Calibri"/>
                <a:cs typeface="Calibri"/>
              </a:rPr>
              <a:t> </a:t>
            </a:r>
            <a:r>
              <a:rPr lang="it-IT" sz="2800" b="0" err="1">
                <a:latin typeface="Calibri"/>
                <a:ea typeface="Calibri"/>
                <a:cs typeface="Calibri"/>
              </a:rPr>
              <a:t>it</a:t>
            </a:r>
            <a:endParaRPr lang="en-BE" sz="2800" b="0">
              <a:latin typeface="Calibri"/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0C311E-19DA-7D19-1B1D-A1FF91286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5" y="1194674"/>
            <a:ext cx="5096541" cy="28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5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DFF4-11F7-A941-1C61-6324B1A8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4398303-037A-BFAD-358D-0A59B850079A}"/>
              </a:ext>
            </a:extLst>
          </p:cNvPr>
          <p:cNvCxnSpPr>
            <a:cxnSpLocks/>
          </p:cNvCxnSpPr>
          <p:nvPr/>
        </p:nvCxnSpPr>
        <p:spPr>
          <a:xfrm flipV="1">
            <a:off x="4587982" y="1558266"/>
            <a:ext cx="1720336" cy="32663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DB8CDB6A-3B2F-B662-78FF-52413FF80BDE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796FE0E-75BB-E81B-851B-E4D0BE7C4D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B05CB91B-1814-1E94-B07A-8CCDAFB28EFB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EE16CFD8-AB2A-0346-0606-6E46DDACB9BC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C9ED54-05A7-D803-51DD-6DDDA7F3B096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124174-B207-A02F-D360-932A3C1FB007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6661354-77C8-B343-A105-5BEBB068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63" y="1590929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6064-DD91-E660-26C7-3152B9E1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F1C0A10-DFE3-E112-BE62-7CDE50D5BC3E}"/>
              </a:ext>
            </a:extLst>
          </p:cNvPr>
          <p:cNvCxnSpPr>
            <a:cxnSpLocks/>
          </p:cNvCxnSpPr>
          <p:nvPr/>
        </p:nvCxnSpPr>
        <p:spPr>
          <a:xfrm>
            <a:off x="3593805" y="2390580"/>
            <a:ext cx="272402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8DA4DA2-E5B8-E354-5E4F-281070C22E94}"/>
              </a:ext>
            </a:extLst>
          </p:cNvPr>
          <p:cNvCxnSpPr>
            <a:cxnSpLocks/>
          </p:cNvCxnSpPr>
          <p:nvPr/>
        </p:nvCxnSpPr>
        <p:spPr>
          <a:xfrm>
            <a:off x="3965944" y="1558266"/>
            <a:ext cx="234237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5C1B9722-4F5E-E77F-583A-AF96FC25C715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BD4CFE00-F318-1C06-6A65-C5ED608DA663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8B792B63-AA71-940A-0D99-B8D0C3140A3F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C3C3C7A-57D7-D18A-6E5C-AB7C2D307441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64E82AE3-23C0-93D4-3C76-900C11365CC4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993278E1-A831-CAEC-5947-0194161592A0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091F1F0-6874-0987-AD3A-76F573163F97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C356DA-75F0-3741-B95F-7CBC01E8B1CC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A6AE53-61C4-263F-42C8-BD2709660308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FC6D839-1E6C-2CD8-5508-176D3654CF1D}"/>
              </a:ext>
            </a:extLst>
          </p:cNvPr>
          <p:cNvSpPr txBox="1">
            <a:spLocks/>
          </p:cNvSpPr>
          <p:nvPr/>
        </p:nvSpPr>
        <p:spPr>
          <a:xfrm>
            <a:off x="271368" y="0"/>
            <a:ext cx="6184737" cy="598628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8 good reasons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choose 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FF4D7C5D-D874-905D-3988-E71897A6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59" y="2201490"/>
            <a:ext cx="2126847" cy="1381814"/>
          </a:xfrm>
          <a:prstGeom prst="rect">
            <a:avLst/>
          </a:prstGeom>
        </p:spPr>
      </p:pic>
      <p:sp>
        <p:nvSpPr>
          <p:cNvPr id="34" name="Ovale 33">
            <a:extLst>
              <a:ext uri="{FF2B5EF4-FFF2-40B4-BE49-F238E27FC236}">
                <a16:creationId xmlns:a16="http://schemas.microsoft.com/office/drawing/2014/main" id="{0BEFE2D6-FA9E-D38A-E310-08FFA732268C}"/>
              </a:ext>
            </a:extLst>
          </p:cNvPr>
          <p:cNvSpPr/>
          <p:nvPr/>
        </p:nvSpPr>
        <p:spPr>
          <a:xfrm>
            <a:off x="3455581" y="3338623"/>
            <a:ext cx="425303" cy="329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D42980F-C5EF-3AAE-6346-38E821782CEC}"/>
              </a:ext>
            </a:extLst>
          </p:cNvPr>
          <p:cNvSpPr/>
          <p:nvPr/>
        </p:nvSpPr>
        <p:spPr>
          <a:xfrm>
            <a:off x="5517238" y="3326219"/>
            <a:ext cx="425303" cy="329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452E6-5B9E-1B4E-D69E-3BA64E74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6A7A5D7-CD35-8A10-DE07-4C6F8026E2E7}"/>
              </a:ext>
            </a:extLst>
          </p:cNvPr>
          <p:cNvCxnSpPr>
            <a:cxnSpLocks/>
          </p:cNvCxnSpPr>
          <p:nvPr/>
        </p:nvCxnSpPr>
        <p:spPr>
          <a:xfrm>
            <a:off x="4774019" y="1558266"/>
            <a:ext cx="153429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35E40394-074D-FB06-0692-262230677F1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6378AE1-9168-54DA-D76C-726B4245ACE5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21570D0-493E-B3DB-9497-7587D4523A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B704638-F7FB-A5D7-407D-B40EEA8EE14E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9C879-3B4F-B589-4AB9-370A18E9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621971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B6DF-49C3-C699-2899-10B56BBF2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0303994C-9D0B-B17D-42F9-EF002A7501FF}"/>
              </a:ext>
            </a:extLst>
          </p:cNvPr>
          <p:cNvCxnSpPr>
            <a:cxnSpLocks/>
          </p:cNvCxnSpPr>
          <p:nvPr/>
        </p:nvCxnSpPr>
        <p:spPr>
          <a:xfrm>
            <a:off x="3551274" y="3647259"/>
            <a:ext cx="277972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3FE9A05-0782-4AF3-C9C9-0DC15DBE75B4}"/>
              </a:ext>
            </a:extLst>
          </p:cNvPr>
          <p:cNvCxnSpPr>
            <a:cxnSpLocks/>
          </p:cNvCxnSpPr>
          <p:nvPr/>
        </p:nvCxnSpPr>
        <p:spPr>
          <a:xfrm>
            <a:off x="3923414" y="1558266"/>
            <a:ext cx="238490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0FA309A8-FA3D-90C3-3DDC-5104D3F9F567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FC5A3AA-E374-EC48-BBA7-38A5B525A4D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2B4178D9-F70F-A19F-3548-8B2BF1168769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820973-62E4-A511-701A-B9A4AD73B96E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EEDAFE-9B2D-8B23-9619-F004146AD190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0EEDAB7-4F09-B4BB-D25A-6F643DC468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0C1331F2-11D0-0FC6-5D08-ED46B5DD7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47F6-399C-053C-7AD4-C102A23C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E263A82-1EF3-45D3-261E-4DC61FE5362D}"/>
              </a:ext>
            </a:extLst>
          </p:cNvPr>
          <p:cNvCxnSpPr>
            <a:cxnSpLocks/>
          </p:cNvCxnSpPr>
          <p:nvPr/>
        </p:nvCxnSpPr>
        <p:spPr>
          <a:xfrm>
            <a:off x="2905903" y="3628828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8F8EEF1-7B94-742B-6ACD-5A96192E0CE9}"/>
              </a:ext>
            </a:extLst>
          </p:cNvPr>
          <p:cNvCxnSpPr>
            <a:cxnSpLocks/>
          </p:cNvCxnSpPr>
          <p:nvPr/>
        </p:nvCxnSpPr>
        <p:spPr>
          <a:xfrm>
            <a:off x="4167963" y="1558266"/>
            <a:ext cx="214035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9FB6D5E1-3AE2-7625-392D-D568253E3020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3250C04-44D2-CB26-FC76-5ED938E4082A}"/>
              </a:ext>
            </a:extLst>
          </p:cNvPr>
          <p:cNvSpPr/>
          <p:nvPr/>
        </p:nvSpPr>
        <p:spPr>
          <a:xfrm>
            <a:off x="286290" y="33210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0466A08-AA19-2654-90FC-2B470CD67887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6963863D-2DE5-DF4A-24EB-F946B665DACE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3641E3-E414-7AC2-2C93-7830C05C679A}"/>
              </a:ext>
            </a:extLst>
          </p:cNvPr>
          <p:cNvSpPr txBox="1"/>
          <p:nvPr/>
        </p:nvSpPr>
        <p:spPr>
          <a:xfrm>
            <a:off x="377713" y="3471673"/>
            <a:ext cx="240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Siren for visual &amp; acoustic alert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DD46B3-A576-A6EC-654F-FB37734FF6AF}"/>
              </a:ext>
            </a:extLst>
          </p:cNvPr>
          <p:cNvSpPr txBox="1">
            <a:spLocks/>
          </p:cNvSpPr>
          <p:nvPr/>
        </p:nvSpPr>
        <p:spPr>
          <a:xfrm>
            <a:off x="271368" y="0"/>
            <a:ext cx="8374669" cy="598628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Safety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Electrical box safety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E3E214-62DD-6BA8-E80E-B0CE2E375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7" y="1943922"/>
            <a:ext cx="1137805" cy="15840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B40703-C062-E34D-BB9C-EF5CBA23AEEF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B4D26133-994A-1F0C-E8B7-635F506BEE6C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01142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4149059BCD64DA92A6FBA15E2D892" ma:contentTypeVersion="22" ma:contentTypeDescription="Creare un nuovo documento." ma:contentTypeScope="" ma:versionID="809a7e4ade058ec3f2fc367438bfff7f">
  <xsd:schema xmlns:xsd="http://www.w3.org/2001/XMLSchema" xmlns:xs="http://www.w3.org/2001/XMLSchema" xmlns:p="http://schemas.microsoft.com/office/2006/metadata/properties" xmlns:ns2="7ff2e4a0-f68b-4dea-a856-6c19b5c36790" xmlns:ns3="1fdc5fe9-91c3-4875-9073-b782ac1c1130" targetNamespace="http://schemas.microsoft.com/office/2006/metadata/properties" ma:root="true" ma:fieldsID="d0c053c8d286c93011a05e53392a8739" ns2:_="" ns3:_="">
    <xsd:import namespace="7ff2e4a0-f68b-4dea-a856-6c19b5c36790"/>
    <xsd:import namespace="1fdc5fe9-91c3-4875-9073-b782ac1c113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e4a0-f68b-4dea-a856-6c19b5c3679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cdabbbbb-962a-4810-844b-572d16686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5fe9-91c3-4875-9073-b782ac1c113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b64a2f8-b49e-4f02-931c-eea3d5b5b9bf}" ma:internalName="TaxCatchAll" ma:showField="CatchAllData" ma:web="1fdc5fe9-91c3-4875-9073-b782ac1c11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7ff2e4a0-f68b-4dea-a856-6c19b5c36790" xsi:nil="true"/>
    <MigrationWizIdVersion xmlns="7ff2e4a0-f68b-4dea-a856-6c19b5c36790" xsi:nil="true"/>
    <MigrationWizIdPermissions xmlns="7ff2e4a0-f68b-4dea-a856-6c19b5c36790" xsi:nil="true"/>
    <lcf76f155ced4ddcb4097134ff3c332f xmlns="7ff2e4a0-f68b-4dea-a856-6c19b5c36790">
      <Terms xmlns="http://schemas.microsoft.com/office/infopath/2007/PartnerControls"/>
    </lcf76f155ced4ddcb4097134ff3c332f>
    <TaxCatchAll xmlns="1fdc5fe9-91c3-4875-9073-b782ac1c1130" xsi:nil="true"/>
  </documentManagement>
</p:properties>
</file>

<file path=customXml/itemProps1.xml><?xml version="1.0" encoding="utf-8"?>
<ds:datastoreItem xmlns:ds="http://schemas.openxmlformats.org/officeDocument/2006/customXml" ds:itemID="{43223168-A68B-4777-A5AB-62E6250AE9C5}">
  <ds:schemaRefs>
    <ds:schemaRef ds:uri="1fdc5fe9-91c3-4875-9073-b782ac1c1130"/>
    <ds:schemaRef ds:uri="7ff2e4a0-f68b-4dea-a856-6c19b5c367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40E0F4-FA10-488C-8CA1-538E62D33A37}">
  <ds:schemaRefs>
    <ds:schemaRef ds:uri="1fdc5fe9-91c3-4875-9073-b782ac1c1130"/>
    <ds:schemaRef ds:uri="7ff2e4a0-f68b-4dea-a856-6c19b5c3679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Application>Microsoft Office PowerPoint</Application>
  <PresentationFormat>On-screen Show (16:9)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Start</vt:lpstr>
      <vt:lpstr>Blank</vt:lpstr>
      <vt:lpstr>Basic Lay-out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revision>4</cp:revision>
  <cp:lastPrinted>2014-10-20T14:13:38Z</cp:lastPrinted>
  <dcterms:created xsi:type="dcterms:W3CDTF">2024-03-11T10:21:59Z</dcterms:created>
  <dcterms:modified xsi:type="dcterms:W3CDTF">2026-03-09T10:24:37Z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0x0101008934149059BCD64DA92A6FBA15E2D892</vt:lpwstr>
  </property>
  <property fmtid="{D5CDD505-2E9C-101B-9397-08002B2CF9AE}" pid="3" name="MediaServiceImageTags">
    <vt:lpwstr/>
  </property>
</Properties>
</file>