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18"/>
  </p:notesMasterIdLst>
  <p:handoutMasterIdLst>
    <p:handoutMasterId r:id="rId19"/>
  </p:handoutMasterIdLst>
  <p:sldIdLst>
    <p:sldId id="314" r:id="rId7"/>
    <p:sldId id="384" r:id="rId8"/>
    <p:sldId id="419" r:id="rId9"/>
    <p:sldId id="427" r:id="rId10"/>
    <p:sldId id="420" r:id="rId11"/>
    <p:sldId id="421" r:id="rId12"/>
    <p:sldId id="422" r:id="rId13"/>
    <p:sldId id="423" r:id="rId14"/>
    <p:sldId id="424" r:id="rId15"/>
    <p:sldId id="425" r:id="rId16"/>
    <p:sldId id="426" r:id="rId17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419"/>
            <p14:sldId id="427"/>
            <p14:sldId id="420"/>
            <p14:sldId id="421"/>
            <p14:sldId id="422"/>
            <p14:sldId id="423"/>
            <p14:sldId id="424"/>
            <p14:sldId id="425"/>
            <p14:sldId id="426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2FBD1-FB89-4473-AF48-978973DEBA01}" v="42" dt="2025-03-12T09:20:1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344" y="408"/>
      </p:cViewPr>
      <p:guideLst>
        <p:guide orient="horz" pos="3162"/>
        <p:guide pos="2880"/>
        <p:guide orient="horz" pos="1620"/>
        <p:guide orient="horz" pos="17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S::g.maroncelli@daikinapplied.eu::dc9fe2a4-a831-40e5-9263-f2c544c29e3b" providerId="AD" clId="Web-{3F454C9F-4A88-1F83-16B2-1AB535790FB3}"/>
    <pc:docChg chg="modSld">
      <pc:chgData name="Giulia Maroncelli" userId="S::g.maroncelli@daikinapplied.eu::dc9fe2a4-a831-40e5-9263-f2c544c29e3b" providerId="AD" clId="Web-{3F454C9F-4A88-1F83-16B2-1AB535790FB3}" dt="2024-12-12T11:36:23.382" v="372"/>
      <pc:docMkLst>
        <pc:docMk/>
      </pc:docMkLst>
      <pc:sldChg chg="addSp delSp modSp">
        <pc:chgData name="Giulia Maroncelli" userId="S::g.maroncelli@daikinapplied.eu::dc9fe2a4-a831-40e5-9263-f2c544c29e3b" providerId="AD" clId="Web-{3F454C9F-4A88-1F83-16B2-1AB535790FB3}" dt="2024-12-12T10:02:23.236" v="371" actId="1076"/>
        <pc:sldMkLst>
          <pc:docMk/>
          <pc:sldMk cId="3375183064" sldId="407"/>
        </pc:sldMkLst>
      </pc:sldChg>
      <pc:sldChg chg="delSp">
        <pc:chgData name="Giulia Maroncelli" userId="S::g.maroncelli@daikinapplied.eu::dc9fe2a4-a831-40e5-9263-f2c544c29e3b" providerId="AD" clId="Web-{3F454C9F-4A88-1F83-16B2-1AB535790FB3}" dt="2024-12-12T11:36:23.382" v="372"/>
        <pc:sldMkLst>
          <pc:docMk/>
          <pc:sldMk cId="890988231" sldId="408"/>
        </pc:sldMkLst>
      </pc:sldChg>
    </pc:docChg>
  </pc:docChgLst>
  <pc:docChgLst>
    <pc:chgData name="Giulia Maroncelli" userId="dc9fe2a4-a831-40e5-9263-f2c544c29e3b" providerId="ADAL" clId="{8575C378-3FBC-4840-90CE-F8C83BB691E1}"/>
    <pc:docChg chg="modSld">
      <pc:chgData name="Giulia Maroncelli" userId="dc9fe2a4-a831-40e5-9263-f2c544c29e3b" providerId="ADAL" clId="{8575C378-3FBC-4840-90CE-F8C83BB691E1}" dt="2025-01-08T13:53:48.521" v="3" actId="20577"/>
      <pc:docMkLst>
        <pc:docMk/>
      </pc:docMkLst>
      <pc:sldChg chg="modSp mod">
        <pc:chgData name="Giulia Maroncelli" userId="dc9fe2a4-a831-40e5-9263-f2c544c29e3b" providerId="ADAL" clId="{8575C378-3FBC-4840-90CE-F8C83BB691E1}" dt="2025-01-08T13:53:48.521" v="3" actId="20577"/>
        <pc:sldMkLst>
          <pc:docMk/>
          <pc:sldMk cId="1188708106" sldId="384"/>
        </pc:sldMkLst>
      </pc:sldChg>
    </pc:docChg>
  </pc:docChgLst>
  <pc:docChgLst>
    <pc:chgData name="Giulia Maroncelli" userId="dc9fe2a4-a831-40e5-9263-f2c544c29e3b" providerId="ADAL" clId="{66C2FBD1-FB89-4473-AF48-978973DEBA01}"/>
    <pc:docChg chg="undo custSel addSld delSld modSld sldOrd modSection">
      <pc:chgData name="Giulia Maroncelli" userId="dc9fe2a4-a831-40e5-9263-f2c544c29e3b" providerId="ADAL" clId="{66C2FBD1-FB89-4473-AF48-978973DEBA01}" dt="2025-03-12T09:20:16.353" v="554"/>
      <pc:docMkLst>
        <pc:docMk/>
      </pc:docMkLst>
      <pc:sldChg chg="addSp delSp modSp mod">
        <pc:chgData name="Giulia Maroncelli" userId="dc9fe2a4-a831-40e5-9263-f2c544c29e3b" providerId="ADAL" clId="{66C2FBD1-FB89-4473-AF48-978973DEBA01}" dt="2025-03-12T08:09:10.958" v="224" actId="207"/>
        <pc:sldMkLst>
          <pc:docMk/>
          <pc:sldMk cId="1188708106" sldId="384"/>
        </pc:sldMkLst>
        <pc:spChg chg="mod">
          <ac:chgData name="Giulia Maroncelli" userId="dc9fe2a4-a831-40e5-9263-f2c544c29e3b" providerId="ADAL" clId="{66C2FBD1-FB89-4473-AF48-978973DEBA01}" dt="2025-03-12T08:09:10.958" v="224" actId="207"/>
          <ac:spMkLst>
            <pc:docMk/>
            <pc:sldMk cId="1188708106" sldId="384"/>
            <ac:spMk id="3" creationId="{BC552BE0-3D10-54B8-50C5-F22AAB126290}"/>
          </ac:spMkLst>
        </pc:spChg>
        <pc:spChg chg="add del mod">
          <ac:chgData name="Giulia Maroncelli" userId="dc9fe2a4-a831-40e5-9263-f2c544c29e3b" providerId="ADAL" clId="{66C2FBD1-FB89-4473-AF48-978973DEBA01}" dt="2025-03-11T15:17:41.522" v="28" actId="478"/>
          <ac:spMkLst>
            <pc:docMk/>
            <pc:sldMk cId="1188708106" sldId="384"/>
            <ac:spMk id="5" creationId="{D5EF6C1D-D340-623C-6FA9-B66C9DEC42A5}"/>
          </ac:spMkLst>
        </pc:spChg>
        <pc:spChg chg="mod">
          <ac:chgData name="Giulia Maroncelli" userId="dc9fe2a4-a831-40e5-9263-f2c544c29e3b" providerId="ADAL" clId="{66C2FBD1-FB89-4473-AF48-978973DEBA01}" dt="2025-03-11T15:19:35.642" v="46" actId="14100"/>
          <ac:spMkLst>
            <pc:docMk/>
            <pc:sldMk cId="1188708106" sldId="384"/>
            <ac:spMk id="6" creationId="{9A8205B0-7317-10D1-DFD2-2E36C8E2BAE6}"/>
          </ac:spMkLst>
        </pc:spChg>
        <pc:spChg chg="del">
          <ac:chgData name="Giulia Maroncelli" userId="dc9fe2a4-a831-40e5-9263-f2c544c29e3b" providerId="ADAL" clId="{66C2FBD1-FB89-4473-AF48-978973DEBA01}" dt="2025-03-11T15:17:38.555" v="27" actId="478"/>
          <ac:spMkLst>
            <pc:docMk/>
            <pc:sldMk cId="1188708106" sldId="384"/>
            <ac:spMk id="7" creationId="{5CBC6829-6583-4CA7-0980-BDC10A7F52B1}"/>
          </ac:spMkLst>
        </pc:spChg>
        <pc:picChg chg="del">
          <ac:chgData name="Giulia Maroncelli" userId="dc9fe2a4-a831-40e5-9263-f2c544c29e3b" providerId="ADAL" clId="{66C2FBD1-FB89-4473-AF48-978973DEBA01}" dt="2025-03-11T15:18:30.486" v="37" actId="478"/>
          <ac:picMkLst>
            <pc:docMk/>
            <pc:sldMk cId="1188708106" sldId="384"/>
            <ac:picMk id="4" creationId="{70D5288F-FF75-125B-49B3-422C8E884FA3}"/>
          </ac:picMkLst>
        </pc:picChg>
        <pc:picChg chg="add mod">
          <ac:chgData name="Giulia Maroncelli" userId="dc9fe2a4-a831-40e5-9263-f2c544c29e3b" providerId="ADAL" clId="{66C2FBD1-FB89-4473-AF48-978973DEBA01}" dt="2025-03-11T15:36:15.676" v="218" actId="1076"/>
          <ac:picMkLst>
            <pc:docMk/>
            <pc:sldMk cId="1188708106" sldId="384"/>
            <ac:picMk id="9" creationId="{D7CCE7C2-C532-1B92-F55E-8B458F108F10}"/>
          </ac:picMkLst>
        </pc:picChg>
      </pc:sldChg>
      <pc:sldChg chg="addSp delSp modSp del mod">
        <pc:chgData name="Giulia Maroncelli" userId="dc9fe2a4-a831-40e5-9263-f2c544c29e3b" providerId="ADAL" clId="{66C2FBD1-FB89-4473-AF48-978973DEBA01}" dt="2025-03-12T09:11:16.005" v="382" actId="47"/>
        <pc:sldMkLst>
          <pc:docMk/>
          <pc:sldMk cId="2005343528" sldId="399"/>
        </pc:sldMkLst>
        <pc:spChg chg="mod">
          <ac:chgData name="Giulia Maroncelli" userId="dc9fe2a4-a831-40e5-9263-f2c544c29e3b" providerId="ADAL" clId="{66C2FBD1-FB89-4473-AF48-978973DEBA01}" dt="2025-03-11T15:20:31.925" v="57" actId="20577"/>
          <ac:spMkLst>
            <pc:docMk/>
            <pc:sldMk cId="2005343528" sldId="399"/>
            <ac:spMk id="7" creationId="{FE2F3923-ED70-8D92-4A17-05820606AA01}"/>
          </ac:spMkLst>
        </pc:spChg>
        <pc:picChg chg="add del mod">
          <ac:chgData name="Giulia Maroncelli" userId="dc9fe2a4-a831-40e5-9263-f2c544c29e3b" providerId="ADAL" clId="{66C2FBD1-FB89-4473-AF48-978973DEBA01}" dt="2025-03-11T15:20:13.385" v="53" actId="478"/>
          <ac:picMkLst>
            <pc:docMk/>
            <pc:sldMk cId="2005343528" sldId="399"/>
            <ac:picMk id="2" creationId="{650E4C1F-1339-D804-DA9A-4E29BE096791}"/>
          </ac:picMkLst>
        </pc:picChg>
        <pc:picChg chg="add mod">
          <ac:chgData name="Giulia Maroncelli" userId="dc9fe2a4-a831-40e5-9263-f2c544c29e3b" providerId="ADAL" clId="{66C2FBD1-FB89-4473-AF48-978973DEBA01}" dt="2025-03-11T15:20:25.918" v="56" actId="1076"/>
          <ac:picMkLst>
            <pc:docMk/>
            <pc:sldMk cId="2005343528" sldId="399"/>
            <ac:picMk id="4" creationId="{5EF08A59-AE5F-6767-61F3-AF083F3E1FA8}"/>
          </ac:picMkLst>
        </pc:picChg>
        <pc:picChg chg="del">
          <ac:chgData name="Giulia Maroncelli" userId="dc9fe2a4-a831-40e5-9263-f2c544c29e3b" providerId="ADAL" clId="{66C2FBD1-FB89-4473-AF48-978973DEBA01}" dt="2025-03-11T15:19:59.527" v="49" actId="478"/>
          <ac:picMkLst>
            <pc:docMk/>
            <pc:sldMk cId="2005343528" sldId="399"/>
            <ac:picMk id="19" creationId="{FFC0462C-8569-AE50-0955-746EC55AE8C9}"/>
          </ac:picMkLst>
        </pc:picChg>
      </pc:sldChg>
      <pc:sldChg chg="del">
        <pc:chgData name="Giulia Maroncelli" userId="dc9fe2a4-a831-40e5-9263-f2c544c29e3b" providerId="ADAL" clId="{66C2FBD1-FB89-4473-AF48-978973DEBA01}" dt="2025-03-11T15:28:38.414" v="141" actId="47"/>
        <pc:sldMkLst>
          <pc:docMk/>
          <pc:sldMk cId="3375183064" sldId="407"/>
        </pc:sldMkLst>
      </pc:sldChg>
      <pc:sldChg chg="add del">
        <pc:chgData name="Giulia Maroncelli" userId="dc9fe2a4-a831-40e5-9263-f2c544c29e3b" providerId="ADAL" clId="{66C2FBD1-FB89-4473-AF48-978973DEBA01}" dt="2025-03-11T15:28:43.109" v="144" actId="47"/>
        <pc:sldMkLst>
          <pc:docMk/>
          <pc:sldMk cId="2324379316" sldId="410"/>
        </pc:sldMkLst>
      </pc:sldChg>
      <pc:sldChg chg="del">
        <pc:chgData name="Giulia Maroncelli" userId="dc9fe2a4-a831-40e5-9263-f2c544c29e3b" providerId="ADAL" clId="{66C2FBD1-FB89-4473-AF48-978973DEBA01}" dt="2025-03-11T15:28:37.693" v="140" actId="47"/>
        <pc:sldMkLst>
          <pc:docMk/>
          <pc:sldMk cId="3278534539" sldId="411"/>
        </pc:sldMkLst>
      </pc:sldChg>
      <pc:sldChg chg="del">
        <pc:chgData name="Giulia Maroncelli" userId="dc9fe2a4-a831-40e5-9263-f2c544c29e3b" providerId="ADAL" clId="{66C2FBD1-FB89-4473-AF48-978973DEBA01}" dt="2025-03-11T15:28:37.228" v="139" actId="47"/>
        <pc:sldMkLst>
          <pc:docMk/>
          <pc:sldMk cId="844472428" sldId="412"/>
        </pc:sldMkLst>
      </pc:sldChg>
      <pc:sldChg chg="del">
        <pc:chgData name="Giulia Maroncelli" userId="dc9fe2a4-a831-40e5-9263-f2c544c29e3b" providerId="ADAL" clId="{66C2FBD1-FB89-4473-AF48-978973DEBA01}" dt="2025-03-11T15:28:36.744" v="138" actId="47"/>
        <pc:sldMkLst>
          <pc:docMk/>
          <pc:sldMk cId="2787177767" sldId="413"/>
        </pc:sldMkLst>
      </pc:sldChg>
      <pc:sldChg chg="del">
        <pc:chgData name="Giulia Maroncelli" userId="dc9fe2a4-a831-40e5-9263-f2c544c29e3b" providerId="ADAL" clId="{66C2FBD1-FB89-4473-AF48-978973DEBA01}" dt="2025-03-11T15:28:36.257" v="137" actId="47"/>
        <pc:sldMkLst>
          <pc:docMk/>
          <pc:sldMk cId="1951990216" sldId="414"/>
        </pc:sldMkLst>
      </pc:sldChg>
      <pc:sldChg chg="del">
        <pc:chgData name="Giulia Maroncelli" userId="dc9fe2a4-a831-40e5-9263-f2c544c29e3b" providerId="ADAL" clId="{66C2FBD1-FB89-4473-AF48-978973DEBA01}" dt="2025-03-11T15:28:35.670" v="136" actId="47"/>
        <pc:sldMkLst>
          <pc:docMk/>
          <pc:sldMk cId="3427438703" sldId="415"/>
        </pc:sldMkLst>
      </pc:sldChg>
      <pc:sldChg chg="del">
        <pc:chgData name="Giulia Maroncelli" userId="dc9fe2a4-a831-40e5-9263-f2c544c29e3b" providerId="ADAL" clId="{66C2FBD1-FB89-4473-AF48-978973DEBA01}" dt="2025-03-11T15:28:32.823" v="134" actId="47"/>
        <pc:sldMkLst>
          <pc:docMk/>
          <pc:sldMk cId="3933700901" sldId="416"/>
        </pc:sldMkLst>
      </pc:sldChg>
      <pc:sldChg chg="del">
        <pc:chgData name="Giulia Maroncelli" userId="dc9fe2a4-a831-40e5-9263-f2c544c29e3b" providerId="ADAL" clId="{66C2FBD1-FB89-4473-AF48-978973DEBA01}" dt="2025-03-11T15:28:34.866" v="135" actId="47"/>
        <pc:sldMkLst>
          <pc:docMk/>
          <pc:sldMk cId="29421572" sldId="417"/>
        </pc:sldMkLst>
      </pc:sldChg>
      <pc:sldChg chg="del">
        <pc:chgData name="Giulia Maroncelli" userId="dc9fe2a4-a831-40e5-9263-f2c544c29e3b" providerId="ADAL" clId="{66C2FBD1-FB89-4473-AF48-978973DEBA01}" dt="2025-03-11T15:28:31.815" v="133" actId="47"/>
        <pc:sldMkLst>
          <pc:docMk/>
          <pc:sldMk cId="3207773203" sldId="418"/>
        </pc:sldMkLst>
      </pc:sldChg>
      <pc:sldChg chg="addSp delSp modSp add mod ord">
        <pc:chgData name="Giulia Maroncelli" userId="dc9fe2a4-a831-40e5-9263-f2c544c29e3b" providerId="ADAL" clId="{66C2FBD1-FB89-4473-AF48-978973DEBA01}" dt="2025-03-12T09:11:12.361" v="381" actId="1076"/>
        <pc:sldMkLst>
          <pc:docMk/>
          <pc:sldMk cId="1771281333" sldId="419"/>
        </pc:sldMkLst>
        <pc:spChg chg="mod">
          <ac:chgData name="Giulia Maroncelli" userId="dc9fe2a4-a831-40e5-9263-f2c544c29e3b" providerId="ADAL" clId="{66C2FBD1-FB89-4473-AF48-978973DEBA01}" dt="2025-03-12T09:11:02.878" v="379" actId="20577"/>
          <ac:spMkLst>
            <pc:docMk/>
            <pc:sldMk cId="1771281333" sldId="419"/>
            <ac:spMk id="7" creationId="{704F0A97-00EB-6B17-B8D3-D795C5A2CD00}"/>
          </ac:spMkLst>
        </pc:spChg>
        <pc:spChg chg="del mod">
          <ac:chgData name="Giulia Maroncelli" userId="dc9fe2a4-a831-40e5-9263-f2c544c29e3b" providerId="ADAL" clId="{66C2FBD1-FB89-4473-AF48-978973DEBA01}" dt="2025-03-12T09:10:50.800" v="375" actId="478"/>
          <ac:spMkLst>
            <pc:docMk/>
            <pc:sldMk cId="1771281333" sldId="419"/>
            <ac:spMk id="8" creationId="{8CC0D83E-6462-7026-35CC-13CCE0A066B1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9" creationId="{9B9EE2D1-7489-4586-185A-23CEEDE974DB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10" creationId="{F6AEEEDE-09AD-C347-B243-DD0323057D65}"/>
          </ac:spMkLst>
        </pc:spChg>
        <pc:spChg chg="mod">
          <ac:chgData name="Giulia Maroncelli" userId="dc9fe2a4-a831-40e5-9263-f2c544c29e3b" providerId="ADAL" clId="{66C2FBD1-FB89-4473-AF48-978973DEBA01}" dt="2025-03-11T15:30:48.551" v="166" actId="113"/>
          <ac:spMkLst>
            <pc:docMk/>
            <pc:sldMk cId="1771281333" sldId="419"/>
            <ac:spMk id="11" creationId="{0D5C3CE8-E737-563F-04B9-8236762FFD50}"/>
          </ac:spMkLst>
        </pc:spChg>
        <pc:spChg chg="del">
          <ac:chgData name="Giulia Maroncelli" userId="dc9fe2a4-a831-40e5-9263-f2c544c29e3b" providerId="ADAL" clId="{66C2FBD1-FB89-4473-AF48-978973DEBA01}" dt="2025-03-11T15:27:07.673" v="65" actId="478"/>
          <ac:spMkLst>
            <pc:docMk/>
            <pc:sldMk cId="1771281333" sldId="419"/>
            <ac:spMk id="12" creationId="{A6000BA2-0BEE-102F-57E1-40979338FA6C}"/>
          </ac:spMkLst>
        </pc:spChg>
        <pc:spChg chg="del">
          <ac:chgData name="Giulia Maroncelli" userId="dc9fe2a4-a831-40e5-9263-f2c544c29e3b" providerId="ADAL" clId="{66C2FBD1-FB89-4473-AF48-978973DEBA01}" dt="2025-03-11T15:27:04.349" v="61" actId="478"/>
          <ac:spMkLst>
            <pc:docMk/>
            <pc:sldMk cId="1771281333" sldId="419"/>
            <ac:spMk id="13" creationId="{85C02324-AC87-A29E-2A14-5DCA01B35A09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14" creationId="{2AD1F188-7DFF-77B0-40B6-99635F14257C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15" creationId="{C9297E6A-FE9D-4697-4397-DCFBC4D7E6EF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16" creationId="{E346EEC8-5F42-CDD0-067F-0385182B4E52}"/>
          </ac:spMkLst>
        </pc:spChg>
        <pc:spChg chg="mod">
          <ac:chgData name="Giulia Maroncelli" userId="dc9fe2a4-a831-40e5-9263-f2c544c29e3b" providerId="ADAL" clId="{66C2FBD1-FB89-4473-AF48-978973DEBA01}" dt="2025-03-11T15:32:36.743" v="191" actId="113"/>
          <ac:spMkLst>
            <pc:docMk/>
            <pc:sldMk cId="1771281333" sldId="419"/>
            <ac:spMk id="17" creationId="{E3594E2D-0005-868E-5654-F3FEB13B7795}"/>
          </ac:spMkLst>
        </pc:spChg>
        <pc:spChg chg="del">
          <ac:chgData name="Giulia Maroncelli" userId="dc9fe2a4-a831-40e5-9263-f2c544c29e3b" providerId="ADAL" clId="{66C2FBD1-FB89-4473-AF48-978973DEBA01}" dt="2025-03-11T15:27:08.456" v="66" actId="478"/>
          <ac:spMkLst>
            <pc:docMk/>
            <pc:sldMk cId="1771281333" sldId="419"/>
            <ac:spMk id="46" creationId="{3539A324-894D-715F-4547-83A483D4D3A2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49" creationId="{8F2D2BDB-6D34-B64F-D9C5-3A06AE4CB3C0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52" creationId="{9C045ECB-34CA-E792-04AD-E4B62CBA56A3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55" creationId="{7AD9F4CB-DF23-8206-B651-B55E993933B4}"/>
          </ac:spMkLst>
        </pc:spChg>
        <pc:spChg chg="del">
          <ac:chgData name="Giulia Maroncelli" userId="dc9fe2a4-a831-40e5-9263-f2c544c29e3b" providerId="ADAL" clId="{66C2FBD1-FB89-4473-AF48-978973DEBA01}" dt="2025-03-12T09:10:51.394" v="376" actId="478"/>
          <ac:spMkLst>
            <pc:docMk/>
            <pc:sldMk cId="1771281333" sldId="419"/>
            <ac:spMk id="60" creationId="{B0FE11C0-3E42-4193-7367-00FD6D5E931C}"/>
          </ac:spMkLst>
        </pc:spChg>
        <pc:spChg chg="mod">
          <ac:chgData name="Giulia Maroncelli" userId="dc9fe2a4-a831-40e5-9263-f2c544c29e3b" providerId="ADAL" clId="{66C2FBD1-FB89-4473-AF48-978973DEBA01}" dt="2025-03-11T15:28:03.667" v="126" actId="1036"/>
          <ac:spMkLst>
            <pc:docMk/>
            <pc:sldMk cId="1771281333" sldId="419"/>
            <ac:spMk id="62" creationId="{F2208BDE-6C38-0252-D9D5-947B9276662B}"/>
          </ac:spMkLst>
        </pc:spChg>
        <pc:spChg chg="del mod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64" creationId="{B50130D1-CA64-4C83-513A-19CCC2378508}"/>
          </ac:spMkLst>
        </pc:spChg>
        <pc:spChg chg="mod">
          <ac:chgData name="Giulia Maroncelli" userId="dc9fe2a4-a831-40e5-9263-f2c544c29e3b" providerId="ADAL" clId="{66C2FBD1-FB89-4473-AF48-978973DEBA01}" dt="2025-03-11T15:27:19.433" v="87" actId="1036"/>
          <ac:spMkLst>
            <pc:docMk/>
            <pc:sldMk cId="1771281333" sldId="419"/>
            <ac:spMk id="66" creationId="{E6400F20-C52F-263F-F185-0A9E91F99D5B}"/>
          </ac:spMkLst>
        </pc:spChg>
        <pc:spChg chg="del">
          <ac:chgData name="Giulia Maroncelli" userId="dc9fe2a4-a831-40e5-9263-f2c544c29e3b" providerId="ADAL" clId="{66C2FBD1-FB89-4473-AF48-978973DEBA01}" dt="2025-03-11T15:27:05.509" v="62" actId="478"/>
          <ac:spMkLst>
            <pc:docMk/>
            <pc:sldMk cId="1771281333" sldId="419"/>
            <ac:spMk id="68" creationId="{B3ED890B-2609-4603-5AB0-450863DAC4F0}"/>
          </ac:spMkLst>
        </pc:spChg>
        <pc:spChg chg="del">
          <ac:chgData name="Giulia Maroncelli" userId="dc9fe2a4-a831-40e5-9263-f2c544c29e3b" providerId="ADAL" clId="{66C2FBD1-FB89-4473-AF48-978973DEBA01}" dt="2025-03-11T15:33:20.814" v="200" actId="478"/>
          <ac:spMkLst>
            <pc:docMk/>
            <pc:sldMk cId="1771281333" sldId="419"/>
            <ac:spMk id="70" creationId="{26342F8E-457E-898A-A888-2584F9B134D1}"/>
          </ac:spMkLst>
        </pc:spChg>
        <pc:picChg chg="add del mod">
          <ac:chgData name="Giulia Maroncelli" userId="dc9fe2a4-a831-40e5-9263-f2c544c29e3b" providerId="ADAL" clId="{66C2FBD1-FB89-4473-AF48-978973DEBA01}" dt="2025-03-12T09:10:53.120" v="378" actId="478"/>
          <ac:picMkLst>
            <pc:docMk/>
            <pc:sldMk cId="1771281333" sldId="419"/>
            <ac:picMk id="3" creationId="{09739BE6-B5EB-FB40-1853-759CD90016F9}"/>
          </ac:picMkLst>
        </pc:picChg>
        <pc:picChg chg="del">
          <ac:chgData name="Giulia Maroncelli" userId="dc9fe2a4-a831-40e5-9263-f2c544c29e3b" providerId="ADAL" clId="{66C2FBD1-FB89-4473-AF48-978973DEBA01}" dt="2025-03-11T15:32:43.618" v="192" actId="478"/>
          <ac:picMkLst>
            <pc:docMk/>
            <pc:sldMk cId="1771281333" sldId="419"/>
            <ac:picMk id="3" creationId="{7C0D1591-D347-5F82-A18C-1B448BDCDAE2}"/>
          </ac:picMkLst>
        </pc:picChg>
        <pc:picChg chg="add del mod">
          <ac:chgData name="Giulia Maroncelli" userId="dc9fe2a4-a831-40e5-9263-f2c544c29e3b" providerId="ADAL" clId="{66C2FBD1-FB89-4473-AF48-978973DEBA01}" dt="2025-03-12T08:33:08.476" v="279" actId="21"/>
          <ac:picMkLst>
            <pc:docMk/>
            <pc:sldMk cId="1771281333" sldId="419"/>
            <ac:picMk id="5" creationId="{DB809B14-9AA6-5B20-42F3-FDEC5028F1F4}"/>
          </ac:picMkLst>
        </pc:picChg>
        <pc:picChg chg="add mod">
          <ac:chgData name="Giulia Maroncelli" userId="dc9fe2a4-a831-40e5-9263-f2c544c29e3b" providerId="ADAL" clId="{66C2FBD1-FB89-4473-AF48-978973DEBA01}" dt="2025-03-12T09:11:12.361" v="381" actId="1076"/>
          <ac:picMkLst>
            <pc:docMk/>
            <pc:sldMk cId="1771281333" sldId="419"/>
            <ac:picMk id="6" creationId="{ACE350B1-01A7-8076-49B6-157E62938D90}"/>
          </ac:picMkLst>
        </pc:picChg>
        <pc:cxnChg chg="del">
          <ac:chgData name="Giulia Maroncelli" userId="dc9fe2a4-a831-40e5-9263-f2c544c29e3b" providerId="ADAL" clId="{66C2FBD1-FB89-4473-AF48-978973DEBA01}" dt="2025-03-11T15:27:07.244" v="64" actId="478"/>
          <ac:cxnSpMkLst>
            <pc:docMk/>
            <pc:sldMk cId="1771281333" sldId="419"/>
            <ac:cxnSpMk id="44" creationId="{04D1374F-EC49-9901-2E23-7603D3272FAF}"/>
          </ac:cxnSpMkLst>
        </pc:cxnChg>
        <pc:cxnChg chg="mod">
          <ac:chgData name="Giulia Maroncelli" userId="dc9fe2a4-a831-40e5-9263-f2c544c29e3b" providerId="ADAL" clId="{66C2FBD1-FB89-4473-AF48-978973DEBA01}" dt="2025-03-11T15:27:35.909" v="90" actId="14100"/>
          <ac:cxnSpMkLst>
            <pc:docMk/>
            <pc:sldMk cId="1771281333" sldId="419"/>
            <ac:cxnSpMk id="47" creationId="{2FDF9C90-BE6C-547F-4242-AE9861205B9A}"/>
          </ac:cxnSpMkLst>
        </pc:cxnChg>
        <pc:cxnChg chg="mod">
          <ac:chgData name="Giulia Maroncelli" userId="dc9fe2a4-a831-40e5-9263-f2c544c29e3b" providerId="ADAL" clId="{66C2FBD1-FB89-4473-AF48-978973DEBA01}" dt="2025-03-11T15:27:51.724" v="112" actId="1036"/>
          <ac:cxnSpMkLst>
            <pc:docMk/>
            <pc:sldMk cId="1771281333" sldId="419"/>
            <ac:cxnSpMk id="51" creationId="{5ED57865-99CF-1913-D6D2-D37C114B3405}"/>
          </ac:cxnSpMkLst>
        </pc:cxnChg>
        <pc:cxnChg chg="mod">
          <ac:chgData name="Giulia Maroncelli" userId="dc9fe2a4-a831-40e5-9263-f2c544c29e3b" providerId="ADAL" clId="{66C2FBD1-FB89-4473-AF48-978973DEBA01}" dt="2025-03-11T15:28:23.859" v="132" actId="14100"/>
          <ac:cxnSpMkLst>
            <pc:docMk/>
            <pc:sldMk cId="1771281333" sldId="419"/>
            <ac:cxnSpMk id="54" creationId="{57B3A536-4B57-A3C1-FCEA-5D83C35E8ABA}"/>
          </ac:cxnSpMkLst>
        </pc:cxnChg>
        <pc:cxnChg chg="del">
          <ac:chgData name="Giulia Maroncelli" userId="dc9fe2a4-a831-40e5-9263-f2c544c29e3b" providerId="ADAL" clId="{66C2FBD1-FB89-4473-AF48-978973DEBA01}" dt="2025-03-12T09:10:52.581" v="377" actId="478"/>
          <ac:cxnSpMkLst>
            <pc:docMk/>
            <pc:sldMk cId="1771281333" sldId="419"/>
            <ac:cxnSpMk id="57" creationId="{769601CB-3300-AB29-A602-5261E3D666BF}"/>
          </ac:cxnSpMkLst>
        </pc:cxnChg>
        <pc:cxnChg chg="mod">
          <ac:chgData name="Giulia Maroncelli" userId="dc9fe2a4-a831-40e5-9263-f2c544c29e3b" providerId="ADAL" clId="{66C2FBD1-FB89-4473-AF48-978973DEBA01}" dt="2025-03-11T15:28:08.957" v="127" actId="14100"/>
          <ac:cxnSpMkLst>
            <pc:docMk/>
            <pc:sldMk cId="1771281333" sldId="419"/>
            <ac:cxnSpMk id="61" creationId="{F01E41D4-1D30-4705-4CCA-93043DB87B6E}"/>
          </ac:cxnSpMkLst>
        </pc:cxnChg>
        <pc:cxnChg chg="mod">
          <ac:chgData name="Giulia Maroncelli" userId="dc9fe2a4-a831-40e5-9263-f2c544c29e3b" providerId="ADAL" clId="{66C2FBD1-FB89-4473-AF48-978973DEBA01}" dt="2025-03-11T15:27:51.724" v="112" actId="1036"/>
          <ac:cxnSpMkLst>
            <pc:docMk/>
            <pc:sldMk cId="1771281333" sldId="419"/>
            <ac:cxnSpMk id="63" creationId="{CE032DBF-86FA-7354-A3E6-1BC018CEE0A0}"/>
          </ac:cxnSpMkLst>
        </pc:cxnChg>
        <pc:cxnChg chg="mod">
          <ac:chgData name="Giulia Maroncelli" userId="dc9fe2a4-a831-40e5-9263-f2c544c29e3b" providerId="ADAL" clId="{66C2FBD1-FB89-4473-AF48-978973DEBA01}" dt="2025-03-11T15:27:39.523" v="91" actId="14100"/>
          <ac:cxnSpMkLst>
            <pc:docMk/>
            <pc:sldMk cId="1771281333" sldId="419"/>
            <ac:cxnSpMk id="65" creationId="{C5A031F2-118D-90CE-247B-EE3807EBDD6D}"/>
          </ac:cxnSpMkLst>
        </pc:cxnChg>
        <pc:cxnChg chg="del">
          <ac:chgData name="Giulia Maroncelli" userId="dc9fe2a4-a831-40e5-9263-f2c544c29e3b" providerId="ADAL" clId="{66C2FBD1-FB89-4473-AF48-978973DEBA01}" dt="2025-03-11T15:27:06.239" v="63" actId="478"/>
          <ac:cxnSpMkLst>
            <pc:docMk/>
            <pc:sldMk cId="1771281333" sldId="419"/>
            <ac:cxnSpMk id="67" creationId="{5E521AD2-18C3-3426-D930-334F4C77D45A}"/>
          </ac:cxnSpMkLst>
        </pc:cxnChg>
      </pc:sldChg>
      <pc:sldChg chg="addSp delSp modSp add mod">
        <pc:chgData name="Giulia Maroncelli" userId="dc9fe2a4-a831-40e5-9263-f2c544c29e3b" providerId="ADAL" clId="{66C2FBD1-FB89-4473-AF48-978973DEBA01}" dt="2025-03-12T09:11:32.846" v="386" actId="478"/>
        <pc:sldMkLst>
          <pc:docMk/>
          <pc:sldMk cId="2465531163" sldId="420"/>
        </pc:sldMkLst>
        <pc:spChg chg="add del mod">
          <ac:chgData name="Giulia Maroncelli" userId="dc9fe2a4-a831-40e5-9263-f2c544c29e3b" providerId="ADAL" clId="{66C2FBD1-FB89-4473-AF48-978973DEBA01}" dt="2025-03-12T08:56:57.978" v="318" actId="21"/>
          <ac:spMkLst>
            <pc:docMk/>
            <pc:sldMk cId="2465531163" sldId="420"/>
            <ac:spMk id="4" creationId="{8B54D9DB-E170-5E0B-46BD-7FCB7235A546}"/>
          </ac:spMkLst>
        </pc:spChg>
        <pc:spChg chg="del">
          <ac:chgData name="Giulia Maroncelli" userId="dc9fe2a4-a831-40e5-9263-f2c544c29e3b" providerId="ADAL" clId="{66C2FBD1-FB89-4473-AF48-978973DEBA01}" dt="2025-03-12T09:11:27.355" v="384" actId="478"/>
          <ac:spMkLst>
            <pc:docMk/>
            <pc:sldMk cId="2465531163" sldId="420"/>
            <ac:spMk id="7" creationId="{3B260DE1-DD27-C5C2-4146-9BB040CDF5CE}"/>
          </ac:spMkLst>
        </pc:spChg>
        <pc:spChg chg="mod">
          <ac:chgData name="Giulia Maroncelli" userId="dc9fe2a4-a831-40e5-9263-f2c544c29e3b" providerId="ADAL" clId="{66C2FBD1-FB89-4473-AF48-978973DEBA01}" dt="2025-03-12T09:08:34.802" v="367" actId="20577"/>
          <ac:spMkLst>
            <pc:docMk/>
            <pc:sldMk cId="2465531163" sldId="420"/>
            <ac:spMk id="9" creationId="{BD5DE155-BB77-8C0A-7F2C-7BFB37558729}"/>
          </ac:spMkLst>
        </pc:spChg>
        <pc:spChg chg="add del mod">
          <ac:chgData name="Giulia Maroncelli" userId="dc9fe2a4-a831-40e5-9263-f2c544c29e3b" providerId="ADAL" clId="{66C2FBD1-FB89-4473-AF48-978973DEBA01}" dt="2025-03-12T09:09:05.885" v="369" actId="478"/>
          <ac:spMkLst>
            <pc:docMk/>
            <pc:sldMk cId="2465531163" sldId="420"/>
            <ac:spMk id="10" creationId="{4C06AC22-1900-1096-7A73-871ACBCA4696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10" creationId="{9BA695F9-528B-52DC-BC02-896BC0C1BA01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11" creationId="{B5F3D7A0-392B-2C6E-83C5-96F3EBC7B009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14" creationId="{342D4D96-AD8F-E23B-E4B7-9D0DA6EAA47D}"/>
          </ac:spMkLst>
        </pc:spChg>
        <pc:spChg chg="add del mod">
          <ac:chgData name="Giulia Maroncelli" userId="dc9fe2a4-a831-40e5-9263-f2c544c29e3b" providerId="ADAL" clId="{66C2FBD1-FB89-4473-AF48-978973DEBA01}" dt="2025-03-12T09:11:32.846" v="386" actId="478"/>
          <ac:spMkLst>
            <pc:docMk/>
            <pc:sldMk cId="2465531163" sldId="420"/>
            <ac:spMk id="14" creationId="{CA214C21-2129-E17A-B3A7-C68FEC9674E5}"/>
          </ac:spMkLst>
        </pc:spChg>
        <pc:spChg chg="add mod">
          <ac:chgData name="Giulia Maroncelli" userId="dc9fe2a4-a831-40e5-9263-f2c544c29e3b" providerId="ADAL" clId="{66C2FBD1-FB89-4473-AF48-978973DEBA01}" dt="2025-03-12T09:11:27.813" v="385"/>
          <ac:spMkLst>
            <pc:docMk/>
            <pc:sldMk cId="2465531163" sldId="420"/>
            <ac:spMk id="15" creationId="{2862DC55-29BA-E517-3223-C6F7EC93953A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15" creationId="{6E986068-FAA7-0039-9188-40BA70A4E986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16" creationId="{16F5E1FE-D2FA-649D-287D-67F7B277CDC0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17" creationId="{14F78FE2-5321-AE3A-91D4-2F076A185807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49" creationId="{318B22B0-0124-2746-A6D6-D702FA847D5C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52" creationId="{C881FD5A-1119-8B3A-7680-E917C30633F3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64" creationId="{3032B5D8-6347-5B1B-5450-312117F8B3DB}"/>
          </ac:spMkLst>
        </pc:spChg>
        <pc:spChg chg="del">
          <ac:chgData name="Giulia Maroncelli" userId="dc9fe2a4-a831-40e5-9263-f2c544c29e3b" providerId="ADAL" clId="{66C2FBD1-FB89-4473-AF48-978973DEBA01}" dt="2025-03-11T15:33:37.974" v="201" actId="478"/>
          <ac:spMkLst>
            <pc:docMk/>
            <pc:sldMk cId="2465531163" sldId="420"/>
            <ac:spMk id="66" creationId="{2B20ADB3-65B6-203B-06B0-82C461F449E0}"/>
          </ac:spMkLst>
        </pc:spChg>
        <pc:picChg chg="add del mod">
          <ac:chgData name="Giulia Maroncelli" userId="dc9fe2a4-a831-40e5-9263-f2c544c29e3b" providerId="ADAL" clId="{66C2FBD1-FB89-4473-AF48-978973DEBA01}" dt="2025-03-12T08:56:57.978" v="318" actId="21"/>
          <ac:picMkLst>
            <pc:docMk/>
            <pc:sldMk cId="2465531163" sldId="420"/>
            <ac:picMk id="3" creationId="{AEF5D9AE-7BBD-C98F-70F9-41C866E10F7C}"/>
          </ac:picMkLst>
        </pc:picChg>
        <pc:picChg chg="add del mod">
          <ac:chgData name="Giulia Maroncelli" userId="dc9fe2a4-a831-40e5-9263-f2c544c29e3b" providerId="ADAL" clId="{66C2FBD1-FB89-4473-AF48-978973DEBA01}" dt="2025-03-12T09:09:04.797" v="368" actId="478"/>
          <ac:picMkLst>
            <pc:docMk/>
            <pc:sldMk cId="2465531163" sldId="420"/>
            <ac:picMk id="6" creationId="{EF9698FA-244F-BCB6-8524-51047CF8A583}"/>
          </ac:picMkLst>
        </pc:picChg>
        <pc:picChg chg="add mod">
          <ac:chgData name="Giulia Maroncelli" userId="dc9fe2a4-a831-40e5-9263-f2c544c29e3b" providerId="ADAL" clId="{66C2FBD1-FB89-4473-AF48-978973DEBA01}" dt="2025-03-12T09:10:21.321" v="373" actId="1076"/>
          <ac:picMkLst>
            <pc:docMk/>
            <pc:sldMk cId="2465531163" sldId="420"/>
            <ac:picMk id="12" creationId="{662CF273-6CC6-6F41-0DF0-38D38118F311}"/>
          </ac:picMkLst>
        </pc:picChg>
      </pc:sldChg>
      <pc:sldChg chg="addSp delSp modSp add mod">
        <pc:chgData name="Giulia Maroncelli" userId="dc9fe2a4-a831-40e5-9263-f2c544c29e3b" providerId="ADAL" clId="{66C2FBD1-FB89-4473-AF48-978973DEBA01}" dt="2025-03-12T09:18:28.055" v="515"/>
        <pc:sldMkLst>
          <pc:docMk/>
          <pc:sldMk cId="130174006" sldId="421"/>
        </pc:sldMkLst>
        <pc:spChg chg="del">
          <ac:chgData name="Giulia Maroncelli" userId="dc9fe2a4-a831-40e5-9263-f2c544c29e3b" providerId="ADAL" clId="{66C2FBD1-FB89-4473-AF48-978973DEBA01}" dt="2025-03-12T09:11:40.896" v="387" actId="478"/>
          <ac:spMkLst>
            <pc:docMk/>
            <pc:sldMk cId="130174006" sldId="421"/>
            <ac:spMk id="7" creationId="{2FD0EEC5-9EDA-20BC-0A74-B3F4B1FEDEDC}"/>
          </ac:spMkLst>
        </pc:spChg>
        <pc:spChg chg="del">
          <ac:chgData name="Giulia Maroncelli" userId="dc9fe2a4-a831-40e5-9263-f2c544c29e3b" providerId="ADAL" clId="{66C2FBD1-FB89-4473-AF48-978973DEBA01}" dt="2025-03-12T09:18:26.759" v="514" actId="478"/>
          <ac:spMkLst>
            <pc:docMk/>
            <pc:sldMk cId="130174006" sldId="421"/>
            <ac:spMk id="9" creationId="{7719D8CA-0057-4869-F369-C92321EC11E1}"/>
          </ac:spMkLst>
        </pc:spChg>
        <pc:spChg chg="mod">
          <ac:chgData name="Giulia Maroncelli" userId="dc9fe2a4-a831-40e5-9263-f2c544c29e3b" providerId="ADAL" clId="{66C2FBD1-FB89-4473-AF48-978973DEBA01}" dt="2025-03-12T09:15:15.618" v="410" actId="20577"/>
          <ac:spMkLst>
            <pc:docMk/>
            <pc:sldMk cId="130174006" sldId="421"/>
            <ac:spMk id="10" creationId="{684100D0-09BB-1A69-F016-5D014A6A4A47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11" creationId="{C2EA1DAE-C412-9D5A-5AC4-2CF0D5AFD553}"/>
          </ac:spMkLst>
        </pc:spChg>
        <pc:spChg chg="add del mod">
          <ac:chgData name="Giulia Maroncelli" userId="dc9fe2a4-a831-40e5-9263-f2c544c29e3b" providerId="ADAL" clId="{66C2FBD1-FB89-4473-AF48-978973DEBA01}" dt="2025-03-12T09:11:41.607" v="388" actId="478"/>
          <ac:spMkLst>
            <pc:docMk/>
            <pc:sldMk cId="130174006" sldId="421"/>
            <ac:spMk id="11" creationId="{E503D199-84E2-ED99-14A1-4A45CD15653E}"/>
          </ac:spMkLst>
        </pc:spChg>
        <pc:spChg chg="add mod">
          <ac:chgData name="Giulia Maroncelli" userId="dc9fe2a4-a831-40e5-9263-f2c544c29e3b" providerId="ADAL" clId="{66C2FBD1-FB89-4473-AF48-978973DEBA01}" dt="2025-03-12T09:11:42.742" v="389"/>
          <ac:spMkLst>
            <pc:docMk/>
            <pc:sldMk cId="130174006" sldId="421"/>
            <ac:spMk id="12" creationId="{38651BBD-8908-3005-782D-C621A01FFB47}"/>
          </ac:spMkLst>
        </pc:spChg>
        <pc:spChg chg="add mod">
          <ac:chgData name="Giulia Maroncelli" userId="dc9fe2a4-a831-40e5-9263-f2c544c29e3b" providerId="ADAL" clId="{66C2FBD1-FB89-4473-AF48-978973DEBA01}" dt="2025-03-12T09:18:28.055" v="515"/>
          <ac:spMkLst>
            <pc:docMk/>
            <pc:sldMk cId="130174006" sldId="421"/>
            <ac:spMk id="13" creationId="{B5EA6A77-DF7F-518D-C7CF-DEE34B19551A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14" creationId="{EBF2E776-776D-96CE-A894-6564523FEBD3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15" creationId="{262C013D-B36A-D02C-487A-AAE559A23642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16" creationId="{857F9543-E298-C0C2-A537-C474FEFD9612}"/>
          </ac:spMkLst>
        </pc:spChg>
        <pc:spChg chg="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17" creationId="{1672B7B4-B349-0495-8249-71AB333A7EAF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49" creationId="{2C2C829F-7590-8C77-41C8-51760E295349}"/>
          </ac:spMkLst>
        </pc:spChg>
        <pc:spChg chg="add del">
          <ac:chgData name="Giulia Maroncelli" userId="dc9fe2a4-a831-40e5-9263-f2c544c29e3b" providerId="ADAL" clId="{66C2FBD1-FB89-4473-AF48-978973DEBA01}" dt="2025-03-11T15:33:56.938" v="203" actId="478"/>
          <ac:spMkLst>
            <pc:docMk/>
            <pc:sldMk cId="130174006" sldId="421"/>
            <ac:spMk id="52" creationId="{26298289-C881-198F-95AC-58EF96F881EC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62" creationId="{16746EBC-E519-A268-6442-4F8B899BE114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64" creationId="{556FC2EF-5B91-942F-DB00-EEF1224A1E92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66" creationId="{663A158A-2896-E482-8D17-CE0A3316740D}"/>
          </ac:spMkLst>
        </pc:spChg>
        <pc:spChg chg="add del">
          <ac:chgData name="Giulia Maroncelli" userId="dc9fe2a4-a831-40e5-9263-f2c544c29e3b" providerId="ADAL" clId="{66C2FBD1-FB89-4473-AF48-978973DEBA01}" dt="2025-03-11T15:34:04.399" v="204" actId="478"/>
          <ac:spMkLst>
            <pc:docMk/>
            <pc:sldMk cId="130174006" sldId="421"/>
            <ac:spMk id="70" creationId="{8C9C260A-C06E-9068-2534-9FDBFD929DA6}"/>
          </ac:spMkLst>
        </pc:spChg>
        <pc:picChg chg="add del mod">
          <ac:chgData name="Giulia Maroncelli" userId="dc9fe2a4-a831-40e5-9263-f2c544c29e3b" providerId="ADAL" clId="{66C2FBD1-FB89-4473-AF48-978973DEBA01}" dt="2025-03-12T08:32:28.201" v="274" actId="478"/>
          <ac:picMkLst>
            <pc:docMk/>
            <pc:sldMk cId="130174006" sldId="421"/>
            <ac:picMk id="3" creationId="{9393EE4A-D19F-7663-F20E-DE8625E788C8}"/>
          </ac:picMkLst>
        </pc:picChg>
        <pc:picChg chg="add mod">
          <ac:chgData name="Giulia Maroncelli" userId="dc9fe2a4-a831-40e5-9263-f2c544c29e3b" providerId="ADAL" clId="{66C2FBD1-FB89-4473-AF48-978973DEBA01}" dt="2025-03-12T08:32:46.502" v="278" actId="1076"/>
          <ac:picMkLst>
            <pc:docMk/>
            <pc:sldMk cId="130174006" sldId="421"/>
            <ac:picMk id="5" creationId="{69C36E51-0016-6608-D31C-936A18DCC038}"/>
          </ac:picMkLst>
        </pc:picChg>
      </pc:sldChg>
      <pc:sldChg chg="addSp delSp modSp add mod">
        <pc:chgData name="Giulia Maroncelli" userId="dc9fe2a4-a831-40e5-9263-f2c544c29e3b" providerId="ADAL" clId="{66C2FBD1-FB89-4473-AF48-978973DEBA01}" dt="2025-03-12T09:19:14.335" v="527"/>
        <pc:sldMkLst>
          <pc:docMk/>
          <pc:sldMk cId="3562120759" sldId="422"/>
        </pc:sldMkLst>
        <pc:spChg chg="add del mod">
          <ac:chgData name="Giulia Maroncelli" userId="dc9fe2a4-a831-40e5-9263-f2c544c29e3b" providerId="ADAL" clId="{66C2FBD1-FB89-4473-AF48-978973DEBA01}" dt="2025-03-12T09:11:48.817" v="391" actId="478"/>
          <ac:spMkLst>
            <pc:docMk/>
            <pc:sldMk cId="3562120759" sldId="422"/>
            <ac:spMk id="5" creationId="{8A59D1AC-344E-4925-7E91-F0DF2CDE1895}"/>
          </ac:spMkLst>
        </pc:spChg>
        <pc:spChg chg="add mod">
          <ac:chgData name="Giulia Maroncelli" userId="dc9fe2a4-a831-40e5-9263-f2c544c29e3b" providerId="ADAL" clId="{66C2FBD1-FB89-4473-AF48-978973DEBA01}" dt="2025-03-12T09:11:49.936" v="392"/>
          <ac:spMkLst>
            <pc:docMk/>
            <pc:sldMk cId="3562120759" sldId="422"/>
            <ac:spMk id="6" creationId="{E89FD8A6-9D51-00B8-6AD4-6FADACCEFEDE}"/>
          </ac:spMkLst>
        </pc:spChg>
        <pc:spChg chg="del">
          <ac:chgData name="Giulia Maroncelli" userId="dc9fe2a4-a831-40e5-9263-f2c544c29e3b" providerId="ADAL" clId="{66C2FBD1-FB89-4473-AF48-978973DEBA01}" dt="2025-03-12T09:11:47.523" v="390" actId="478"/>
          <ac:spMkLst>
            <pc:docMk/>
            <pc:sldMk cId="3562120759" sldId="422"/>
            <ac:spMk id="7" creationId="{CF7BB81D-F8D6-A89C-EDEC-094C6CCB3D72}"/>
          </ac:spMkLst>
        </pc:spChg>
        <pc:spChg chg="del">
          <ac:chgData name="Giulia Maroncelli" userId="dc9fe2a4-a831-40e5-9263-f2c544c29e3b" providerId="ADAL" clId="{66C2FBD1-FB89-4473-AF48-978973DEBA01}" dt="2025-03-12T09:18:32.877" v="516" actId="478"/>
          <ac:spMkLst>
            <pc:docMk/>
            <pc:sldMk cId="3562120759" sldId="422"/>
            <ac:spMk id="9" creationId="{3C2F41FB-60E2-4B63-D391-C5BBD5BD7220}"/>
          </ac:spMkLst>
        </pc:spChg>
        <pc:spChg chg="del">
          <ac:chgData name="Giulia Maroncelli" userId="dc9fe2a4-a831-40e5-9263-f2c544c29e3b" providerId="ADAL" clId="{66C2FBD1-FB89-4473-AF48-978973DEBA01}" dt="2025-03-12T09:19:13.767" v="526" actId="478"/>
          <ac:spMkLst>
            <pc:docMk/>
            <pc:sldMk cId="3562120759" sldId="422"/>
            <ac:spMk id="10" creationId="{C7442388-72AF-4E35-9559-89C97270ACD0}"/>
          </ac:spMkLst>
        </pc:spChg>
        <pc:spChg chg="add mod">
          <ac:chgData name="Giulia Maroncelli" userId="dc9fe2a4-a831-40e5-9263-f2c544c29e3b" providerId="ADAL" clId="{66C2FBD1-FB89-4473-AF48-978973DEBA01}" dt="2025-03-12T09:18:33.518" v="517"/>
          <ac:spMkLst>
            <pc:docMk/>
            <pc:sldMk cId="3562120759" sldId="422"/>
            <ac:spMk id="12" creationId="{1351ADDA-18FA-8F77-3912-BADDE01DE15E}"/>
          </ac:spMkLst>
        </pc:spChg>
        <pc:spChg chg="add mod">
          <ac:chgData name="Giulia Maroncelli" userId="dc9fe2a4-a831-40e5-9263-f2c544c29e3b" providerId="ADAL" clId="{66C2FBD1-FB89-4473-AF48-978973DEBA01}" dt="2025-03-12T09:19:14.335" v="527"/>
          <ac:spMkLst>
            <pc:docMk/>
            <pc:sldMk cId="3562120759" sldId="422"/>
            <ac:spMk id="13" creationId="{06444A23-DF39-6552-7822-051D0CB06A87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14" creationId="{2A6B494B-C73F-508E-7C86-65D7C63235ED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15" creationId="{A3289CF2-76BE-0438-6802-DDC6B56ECD77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16" creationId="{BB1EC613-C786-7E4C-A72A-910793CEFC5D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17" creationId="{F44F31DA-54BC-76AE-53D6-4BB3E99C8639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62" creationId="{6253A9FE-1FDD-98EC-E84A-42431E1861DC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64" creationId="{3A58118F-548F-420D-7076-8447F9C14141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66" creationId="{7905F579-DD7E-F404-9420-2ABAC39D2ED7}"/>
          </ac:spMkLst>
        </pc:spChg>
        <pc:spChg chg="del">
          <ac:chgData name="Giulia Maroncelli" userId="dc9fe2a4-a831-40e5-9263-f2c544c29e3b" providerId="ADAL" clId="{66C2FBD1-FB89-4473-AF48-978973DEBA01}" dt="2025-03-11T15:34:16.804" v="205" actId="478"/>
          <ac:spMkLst>
            <pc:docMk/>
            <pc:sldMk cId="3562120759" sldId="422"/>
            <ac:spMk id="70" creationId="{D5B9D990-333A-D198-F517-BEE6FCDAD3C5}"/>
          </ac:spMkLst>
        </pc:spChg>
        <pc:picChg chg="add mod ord">
          <ac:chgData name="Giulia Maroncelli" userId="dc9fe2a4-a831-40e5-9263-f2c544c29e3b" providerId="ADAL" clId="{66C2FBD1-FB89-4473-AF48-978973DEBA01}" dt="2025-03-12T08:31:23.418" v="264" actId="1076"/>
          <ac:picMkLst>
            <pc:docMk/>
            <pc:sldMk cId="3562120759" sldId="422"/>
            <ac:picMk id="2" creationId="{F9D155D1-776D-06F2-B6AD-7FDE4C62BAEA}"/>
          </ac:picMkLst>
        </pc:picChg>
        <pc:picChg chg="add mod ord modCrop">
          <ac:chgData name="Giulia Maroncelli" userId="dc9fe2a4-a831-40e5-9263-f2c544c29e3b" providerId="ADAL" clId="{66C2FBD1-FB89-4473-AF48-978973DEBA01}" dt="2025-03-12T08:30:31.007" v="254" actId="732"/>
          <ac:picMkLst>
            <pc:docMk/>
            <pc:sldMk cId="3562120759" sldId="422"/>
            <ac:picMk id="3" creationId="{185BC2BA-15CA-4E3F-3FF3-C2C026ED3516}"/>
          </ac:picMkLst>
        </pc:picChg>
        <pc:cxnChg chg="del">
          <ac:chgData name="Giulia Maroncelli" userId="dc9fe2a4-a831-40e5-9263-f2c544c29e3b" providerId="ADAL" clId="{66C2FBD1-FB89-4473-AF48-978973DEBA01}" dt="2025-03-11T15:34:16.804" v="205" actId="478"/>
          <ac:cxnSpMkLst>
            <pc:docMk/>
            <pc:sldMk cId="3562120759" sldId="422"/>
            <ac:cxnSpMk id="61" creationId="{25E48EA9-DEFC-931D-AC0A-7D57D87D64AE}"/>
          </ac:cxnSpMkLst>
        </pc:cxnChg>
        <pc:cxnChg chg="del">
          <ac:chgData name="Giulia Maroncelli" userId="dc9fe2a4-a831-40e5-9263-f2c544c29e3b" providerId="ADAL" clId="{66C2FBD1-FB89-4473-AF48-978973DEBA01}" dt="2025-03-11T15:34:16.804" v="205" actId="478"/>
          <ac:cxnSpMkLst>
            <pc:docMk/>
            <pc:sldMk cId="3562120759" sldId="422"/>
            <ac:cxnSpMk id="65" creationId="{2B09D563-5AA2-3BFE-1E62-B3EE3623ABCD}"/>
          </ac:cxnSpMkLst>
        </pc:cxnChg>
      </pc:sldChg>
      <pc:sldChg chg="addSp delSp modSp add mod">
        <pc:chgData name="Giulia Maroncelli" userId="dc9fe2a4-a831-40e5-9263-f2c544c29e3b" providerId="ADAL" clId="{66C2FBD1-FB89-4473-AF48-978973DEBA01}" dt="2025-03-12T09:19:59.798" v="548" actId="20577"/>
        <pc:sldMkLst>
          <pc:docMk/>
          <pc:sldMk cId="1022082684" sldId="423"/>
        </pc:sldMkLst>
        <pc:spChg chg="add del mod">
          <ac:chgData name="Giulia Maroncelli" userId="dc9fe2a4-a831-40e5-9263-f2c544c29e3b" providerId="ADAL" clId="{66C2FBD1-FB89-4473-AF48-978973DEBA01}" dt="2025-03-12T09:11:56.121" v="394" actId="478"/>
          <ac:spMkLst>
            <pc:docMk/>
            <pc:sldMk cId="1022082684" sldId="423"/>
            <ac:spMk id="3" creationId="{B7CC95AE-C432-BF6B-A2E2-16326D3814E0}"/>
          </ac:spMkLst>
        </pc:spChg>
        <pc:spChg chg="add mod">
          <ac:chgData name="Giulia Maroncelli" userId="dc9fe2a4-a831-40e5-9263-f2c544c29e3b" providerId="ADAL" clId="{66C2FBD1-FB89-4473-AF48-978973DEBA01}" dt="2025-03-12T09:11:57.342" v="395"/>
          <ac:spMkLst>
            <pc:docMk/>
            <pc:sldMk cId="1022082684" sldId="423"/>
            <ac:spMk id="4" creationId="{75E08582-E734-8246-3BAB-BEC3A5C6A2C3}"/>
          </ac:spMkLst>
        </pc:spChg>
        <pc:spChg chg="add mod">
          <ac:chgData name="Giulia Maroncelli" userId="dc9fe2a4-a831-40e5-9263-f2c544c29e3b" providerId="ADAL" clId="{66C2FBD1-FB89-4473-AF48-978973DEBA01}" dt="2025-03-12T09:18:39.042" v="519"/>
          <ac:spMkLst>
            <pc:docMk/>
            <pc:sldMk cId="1022082684" sldId="423"/>
            <ac:spMk id="6" creationId="{F017ED64-CE84-82C6-1BD4-8494FAFE194D}"/>
          </ac:spMkLst>
        </pc:spChg>
        <pc:spChg chg="del">
          <ac:chgData name="Giulia Maroncelli" userId="dc9fe2a4-a831-40e5-9263-f2c544c29e3b" providerId="ADAL" clId="{66C2FBD1-FB89-4473-AF48-978973DEBA01}" dt="2025-03-12T09:11:54.941" v="393" actId="478"/>
          <ac:spMkLst>
            <pc:docMk/>
            <pc:sldMk cId="1022082684" sldId="423"/>
            <ac:spMk id="7" creationId="{15F4E38A-49C3-8B3C-605E-21EB072A5500}"/>
          </ac:spMkLst>
        </pc:spChg>
        <pc:spChg chg="del">
          <ac:chgData name="Giulia Maroncelli" userId="dc9fe2a4-a831-40e5-9263-f2c544c29e3b" providerId="ADAL" clId="{66C2FBD1-FB89-4473-AF48-978973DEBA01}" dt="2025-03-12T09:18:38.567" v="518" actId="478"/>
          <ac:spMkLst>
            <pc:docMk/>
            <pc:sldMk cId="1022082684" sldId="423"/>
            <ac:spMk id="9" creationId="{06214B84-A5FB-4526-81D8-1E5D8B44DC4B}"/>
          </ac:spMkLst>
        </pc:spChg>
        <pc:spChg chg="del">
          <ac:chgData name="Giulia Maroncelli" userId="dc9fe2a4-a831-40e5-9263-f2c544c29e3b" providerId="ADAL" clId="{66C2FBD1-FB89-4473-AF48-978973DEBA01}" dt="2025-03-12T09:19:18.557" v="528" actId="478"/>
          <ac:spMkLst>
            <pc:docMk/>
            <pc:sldMk cId="1022082684" sldId="423"/>
            <ac:spMk id="10" creationId="{E7F16D7C-CFB1-400E-AFFC-E82F0C5E74B9}"/>
          </ac:spMkLst>
        </pc:spChg>
        <pc:spChg chg="add mod">
          <ac:chgData name="Giulia Maroncelli" userId="dc9fe2a4-a831-40e5-9263-f2c544c29e3b" providerId="ADAL" clId="{66C2FBD1-FB89-4473-AF48-978973DEBA01}" dt="2025-03-12T09:19:18.993" v="529"/>
          <ac:spMkLst>
            <pc:docMk/>
            <pc:sldMk cId="1022082684" sldId="423"/>
            <ac:spMk id="12" creationId="{6E4BEC47-1E99-3797-61FC-C3FCA60EABA1}"/>
          </ac:spMkLst>
        </pc:spChg>
        <pc:spChg chg="mod">
          <ac:chgData name="Giulia Maroncelli" userId="dc9fe2a4-a831-40e5-9263-f2c544c29e3b" providerId="ADAL" clId="{66C2FBD1-FB89-4473-AF48-978973DEBA01}" dt="2025-03-12T09:19:59.798" v="548" actId="20577"/>
          <ac:spMkLst>
            <pc:docMk/>
            <pc:sldMk cId="1022082684" sldId="423"/>
            <ac:spMk id="14" creationId="{343F11F0-C3B2-A631-26D5-E5CE0EEF28EC}"/>
          </ac:spMkLst>
        </pc:spChg>
        <pc:spChg chg="del">
          <ac:chgData name="Giulia Maroncelli" userId="dc9fe2a4-a831-40e5-9263-f2c544c29e3b" providerId="ADAL" clId="{66C2FBD1-FB89-4473-AF48-978973DEBA01}" dt="2025-03-11T15:34:26.548" v="206" actId="478"/>
          <ac:spMkLst>
            <pc:docMk/>
            <pc:sldMk cId="1022082684" sldId="423"/>
            <ac:spMk id="15" creationId="{19406E50-9D29-7D6A-A26B-E4C6920B0C29}"/>
          </ac:spMkLst>
        </pc:spChg>
        <pc:spChg chg="del">
          <ac:chgData name="Giulia Maroncelli" userId="dc9fe2a4-a831-40e5-9263-f2c544c29e3b" providerId="ADAL" clId="{66C2FBD1-FB89-4473-AF48-978973DEBA01}" dt="2025-03-11T15:34:26.548" v="206" actId="478"/>
          <ac:spMkLst>
            <pc:docMk/>
            <pc:sldMk cId="1022082684" sldId="423"/>
            <ac:spMk id="16" creationId="{8F58A37B-39D5-6428-7333-1A6D00441ECC}"/>
          </ac:spMkLst>
        </pc:spChg>
        <pc:spChg chg="del">
          <ac:chgData name="Giulia Maroncelli" userId="dc9fe2a4-a831-40e5-9263-f2c544c29e3b" providerId="ADAL" clId="{66C2FBD1-FB89-4473-AF48-978973DEBA01}" dt="2025-03-11T15:34:26.548" v="206" actId="478"/>
          <ac:spMkLst>
            <pc:docMk/>
            <pc:sldMk cId="1022082684" sldId="423"/>
            <ac:spMk id="17" creationId="{3D7AD98E-D5D3-346B-4A7F-84191013653B}"/>
          </ac:spMkLst>
        </pc:spChg>
        <pc:spChg chg="del">
          <ac:chgData name="Giulia Maroncelli" userId="dc9fe2a4-a831-40e5-9263-f2c544c29e3b" providerId="ADAL" clId="{66C2FBD1-FB89-4473-AF48-978973DEBA01}" dt="2025-03-11T15:34:26.548" v="206" actId="478"/>
          <ac:spMkLst>
            <pc:docMk/>
            <pc:sldMk cId="1022082684" sldId="423"/>
            <ac:spMk id="62" creationId="{EB269F55-BEB4-BACE-EF86-07ED256E6B45}"/>
          </ac:spMkLst>
        </pc:spChg>
        <pc:spChg chg="del">
          <ac:chgData name="Giulia Maroncelli" userId="dc9fe2a4-a831-40e5-9263-f2c544c29e3b" providerId="ADAL" clId="{66C2FBD1-FB89-4473-AF48-978973DEBA01}" dt="2025-03-11T15:34:26.548" v="206" actId="478"/>
          <ac:spMkLst>
            <pc:docMk/>
            <pc:sldMk cId="1022082684" sldId="423"/>
            <ac:spMk id="64" creationId="{D19C7EF4-F5F2-6FC0-335C-84591D42736B}"/>
          </ac:spMkLst>
        </pc:spChg>
        <pc:spChg chg="del">
          <ac:chgData name="Giulia Maroncelli" userId="dc9fe2a4-a831-40e5-9263-f2c544c29e3b" providerId="ADAL" clId="{66C2FBD1-FB89-4473-AF48-978973DEBA01}" dt="2025-03-11T15:34:26.548" v="206" actId="478"/>
          <ac:spMkLst>
            <pc:docMk/>
            <pc:sldMk cId="1022082684" sldId="423"/>
            <ac:spMk id="70" creationId="{5E45B3DC-0130-0241-50E9-C36394A18922}"/>
          </ac:spMkLst>
        </pc:spChg>
        <pc:picChg chg="add mod">
          <ac:chgData name="Giulia Maroncelli" userId="dc9fe2a4-a831-40e5-9263-f2c544c29e3b" providerId="ADAL" clId="{66C2FBD1-FB89-4473-AF48-978973DEBA01}" dt="2025-03-12T08:33:44.099" v="287" actId="1076"/>
          <ac:picMkLst>
            <pc:docMk/>
            <pc:sldMk cId="1022082684" sldId="423"/>
            <ac:picMk id="5" creationId="{DB809B14-9AA6-5B20-42F3-FDEC5028F1F4}"/>
          </ac:picMkLst>
        </pc:picChg>
        <pc:cxnChg chg="del">
          <ac:chgData name="Giulia Maroncelli" userId="dc9fe2a4-a831-40e5-9263-f2c544c29e3b" providerId="ADAL" clId="{66C2FBD1-FB89-4473-AF48-978973DEBA01}" dt="2025-03-11T15:34:26.548" v="206" actId="478"/>
          <ac:cxnSpMkLst>
            <pc:docMk/>
            <pc:sldMk cId="1022082684" sldId="423"/>
            <ac:cxnSpMk id="4" creationId="{FD8D0075-C64E-8688-56CE-16D399173BA0}"/>
          </ac:cxnSpMkLst>
        </pc:cxnChg>
        <pc:cxnChg chg="del">
          <ac:chgData name="Giulia Maroncelli" userId="dc9fe2a4-a831-40e5-9263-f2c544c29e3b" providerId="ADAL" clId="{66C2FBD1-FB89-4473-AF48-978973DEBA01}" dt="2025-03-11T15:34:26.548" v="206" actId="478"/>
          <ac:cxnSpMkLst>
            <pc:docMk/>
            <pc:sldMk cId="1022082684" sldId="423"/>
            <ac:cxnSpMk id="61" creationId="{0CF0F792-EBFE-420B-BF76-ECCE8649FA0C}"/>
          </ac:cxnSpMkLst>
        </pc:cxnChg>
        <pc:cxnChg chg="del">
          <ac:chgData name="Giulia Maroncelli" userId="dc9fe2a4-a831-40e5-9263-f2c544c29e3b" providerId="ADAL" clId="{66C2FBD1-FB89-4473-AF48-978973DEBA01}" dt="2025-03-11T15:34:26.548" v="206" actId="478"/>
          <ac:cxnSpMkLst>
            <pc:docMk/>
            <pc:sldMk cId="1022082684" sldId="423"/>
            <ac:cxnSpMk id="63" creationId="{8DEA9BD7-D5A9-F424-0F8B-C3BAC9126B9C}"/>
          </ac:cxnSpMkLst>
        </pc:cxnChg>
      </pc:sldChg>
      <pc:sldChg chg="addSp delSp modSp add mod">
        <pc:chgData name="Giulia Maroncelli" userId="dc9fe2a4-a831-40e5-9263-f2c544c29e3b" providerId="ADAL" clId="{66C2FBD1-FB89-4473-AF48-978973DEBA01}" dt="2025-03-12T09:20:07.338" v="550"/>
        <pc:sldMkLst>
          <pc:docMk/>
          <pc:sldMk cId="3248004195" sldId="424"/>
        </pc:sldMkLst>
        <pc:spChg chg="add mod">
          <ac:chgData name="Giulia Maroncelli" userId="dc9fe2a4-a831-40e5-9263-f2c544c29e3b" providerId="ADAL" clId="{66C2FBD1-FB89-4473-AF48-978973DEBA01}" dt="2025-03-12T08:57:02.565" v="319"/>
          <ac:spMkLst>
            <pc:docMk/>
            <pc:sldMk cId="3248004195" sldId="424"/>
            <ac:spMk id="4" creationId="{8B54D9DB-E170-5E0B-46BD-7FCB7235A546}"/>
          </ac:spMkLst>
        </pc:spChg>
        <pc:spChg chg="add del mod">
          <ac:chgData name="Giulia Maroncelli" userId="dc9fe2a4-a831-40e5-9263-f2c544c29e3b" providerId="ADAL" clId="{66C2FBD1-FB89-4473-AF48-978973DEBA01}" dt="2025-03-12T09:12:02.080" v="397" actId="478"/>
          <ac:spMkLst>
            <pc:docMk/>
            <pc:sldMk cId="3248004195" sldId="424"/>
            <ac:spMk id="5" creationId="{E54A7CEF-4927-59CA-8D54-6EE612FD6709}"/>
          </ac:spMkLst>
        </pc:spChg>
        <pc:spChg chg="add mod">
          <ac:chgData name="Giulia Maroncelli" userId="dc9fe2a4-a831-40e5-9263-f2c544c29e3b" providerId="ADAL" clId="{66C2FBD1-FB89-4473-AF48-978973DEBA01}" dt="2025-03-12T09:12:03.311" v="398"/>
          <ac:spMkLst>
            <pc:docMk/>
            <pc:sldMk cId="3248004195" sldId="424"/>
            <ac:spMk id="6" creationId="{6BF8A81E-6BFB-D57F-30CF-1ACC875E9E79}"/>
          </ac:spMkLst>
        </pc:spChg>
        <pc:spChg chg="del">
          <ac:chgData name="Giulia Maroncelli" userId="dc9fe2a4-a831-40e5-9263-f2c544c29e3b" providerId="ADAL" clId="{66C2FBD1-FB89-4473-AF48-978973DEBA01}" dt="2025-03-12T09:12:00.905" v="396" actId="478"/>
          <ac:spMkLst>
            <pc:docMk/>
            <pc:sldMk cId="3248004195" sldId="424"/>
            <ac:spMk id="7" creationId="{A483B40E-484C-FEE2-1C9C-37E48788ECCB}"/>
          </ac:spMkLst>
        </pc:spChg>
        <pc:spChg chg="del">
          <ac:chgData name="Giulia Maroncelli" userId="dc9fe2a4-a831-40e5-9263-f2c544c29e3b" providerId="ADAL" clId="{66C2FBD1-FB89-4473-AF48-978973DEBA01}" dt="2025-03-12T09:18:44.377" v="520" actId="478"/>
          <ac:spMkLst>
            <pc:docMk/>
            <pc:sldMk cId="3248004195" sldId="424"/>
            <ac:spMk id="9" creationId="{9ACAAD24-AF86-A489-FA03-2D541BC74B04}"/>
          </ac:spMkLst>
        </pc:spChg>
        <pc:spChg chg="del">
          <ac:chgData name="Giulia Maroncelli" userId="dc9fe2a4-a831-40e5-9263-f2c544c29e3b" providerId="ADAL" clId="{66C2FBD1-FB89-4473-AF48-978973DEBA01}" dt="2025-03-12T09:19:24.540" v="530" actId="478"/>
          <ac:spMkLst>
            <pc:docMk/>
            <pc:sldMk cId="3248004195" sldId="424"/>
            <ac:spMk id="10" creationId="{54E90E86-9796-4803-6791-9920CFE81BE1}"/>
          </ac:spMkLst>
        </pc:spChg>
        <pc:spChg chg="add mod">
          <ac:chgData name="Giulia Maroncelli" userId="dc9fe2a4-a831-40e5-9263-f2c544c29e3b" providerId="ADAL" clId="{66C2FBD1-FB89-4473-AF48-978973DEBA01}" dt="2025-03-12T09:18:44.886" v="521"/>
          <ac:spMkLst>
            <pc:docMk/>
            <pc:sldMk cId="3248004195" sldId="424"/>
            <ac:spMk id="12" creationId="{DC2B8527-8F5E-6C81-BA9F-F02C18F1B3C1}"/>
          </ac:spMkLst>
        </pc:spChg>
        <pc:spChg chg="add mod">
          <ac:chgData name="Giulia Maroncelli" userId="dc9fe2a4-a831-40e5-9263-f2c544c29e3b" providerId="ADAL" clId="{66C2FBD1-FB89-4473-AF48-978973DEBA01}" dt="2025-03-12T09:19:25.009" v="531"/>
          <ac:spMkLst>
            <pc:docMk/>
            <pc:sldMk cId="3248004195" sldId="424"/>
            <ac:spMk id="13" creationId="{FDBEAEF8-13C1-4449-9611-4AD07E7CABF4}"/>
          </ac:spMkLst>
        </pc:spChg>
        <pc:spChg chg="del">
          <ac:chgData name="Giulia Maroncelli" userId="dc9fe2a4-a831-40e5-9263-f2c544c29e3b" providerId="ADAL" clId="{66C2FBD1-FB89-4473-AF48-978973DEBA01}" dt="2025-03-12T09:20:06.909" v="549" actId="478"/>
          <ac:spMkLst>
            <pc:docMk/>
            <pc:sldMk cId="3248004195" sldId="424"/>
            <ac:spMk id="14" creationId="{EF2F79C3-197F-3C3F-1E0C-0612E4F4F89E}"/>
          </ac:spMkLst>
        </pc:spChg>
        <pc:spChg chg="del">
          <ac:chgData name="Giulia Maroncelli" userId="dc9fe2a4-a831-40e5-9263-f2c544c29e3b" providerId="ADAL" clId="{66C2FBD1-FB89-4473-AF48-978973DEBA01}" dt="2025-03-11T15:34:39.749" v="207" actId="478"/>
          <ac:spMkLst>
            <pc:docMk/>
            <pc:sldMk cId="3248004195" sldId="424"/>
            <ac:spMk id="16" creationId="{141C13D2-A449-3973-0187-AFB1F1DA4254}"/>
          </ac:spMkLst>
        </pc:spChg>
        <pc:spChg chg="add mod">
          <ac:chgData name="Giulia Maroncelli" userId="dc9fe2a4-a831-40e5-9263-f2c544c29e3b" providerId="ADAL" clId="{66C2FBD1-FB89-4473-AF48-978973DEBA01}" dt="2025-03-12T09:20:07.338" v="550"/>
          <ac:spMkLst>
            <pc:docMk/>
            <pc:sldMk cId="3248004195" sldId="424"/>
            <ac:spMk id="16" creationId="{A0C5E902-02F1-ADD9-808C-F8D883AE62D1}"/>
          </ac:spMkLst>
        </pc:spChg>
        <pc:spChg chg="del">
          <ac:chgData name="Giulia Maroncelli" userId="dc9fe2a4-a831-40e5-9263-f2c544c29e3b" providerId="ADAL" clId="{66C2FBD1-FB89-4473-AF48-978973DEBA01}" dt="2025-03-11T15:34:39.749" v="207" actId="478"/>
          <ac:spMkLst>
            <pc:docMk/>
            <pc:sldMk cId="3248004195" sldId="424"/>
            <ac:spMk id="17" creationId="{D9D20A31-9EE4-07F6-21AD-1CD0631F5808}"/>
          </ac:spMkLst>
        </pc:spChg>
        <pc:spChg chg="del">
          <ac:chgData name="Giulia Maroncelli" userId="dc9fe2a4-a831-40e5-9263-f2c544c29e3b" providerId="ADAL" clId="{66C2FBD1-FB89-4473-AF48-978973DEBA01}" dt="2025-03-11T15:34:39.749" v="207" actId="478"/>
          <ac:spMkLst>
            <pc:docMk/>
            <pc:sldMk cId="3248004195" sldId="424"/>
            <ac:spMk id="62" creationId="{6CF4A334-C75B-7526-5C90-E2073A2BDF25}"/>
          </ac:spMkLst>
        </pc:spChg>
        <pc:spChg chg="del">
          <ac:chgData name="Giulia Maroncelli" userId="dc9fe2a4-a831-40e5-9263-f2c544c29e3b" providerId="ADAL" clId="{66C2FBD1-FB89-4473-AF48-978973DEBA01}" dt="2025-03-11T15:34:39.749" v="207" actId="478"/>
          <ac:spMkLst>
            <pc:docMk/>
            <pc:sldMk cId="3248004195" sldId="424"/>
            <ac:spMk id="70" creationId="{A400A971-D522-9C02-BDDE-2FBEC8D08770}"/>
          </ac:spMkLst>
        </pc:spChg>
        <pc:picChg chg="add mod">
          <ac:chgData name="Giulia Maroncelli" userId="dc9fe2a4-a831-40e5-9263-f2c544c29e3b" providerId="ADAL" clId="{66C2FBD1-FB89-4473-AF48-978973DEBA01}" dt="2025-03-12T08:57:02.565" v="319"/>
          <ac:picMkLst>
            <pc:docMk/>
            <pc:sldMk cId="3248004195" sldId="424"/>
            <ac:picMk id="3" creationId="{AEF5D9AE-7BBD-C98F-70F9-41C866E10F7C}"/>
          </ac:picMkLst>
        </pc:picChg>
        <pc:cxnChg chg="del">
          <ac:chgData name="Giulia Maroncelli" userId="dc9fe2a4-a831-40e5-9263-f2c544c29e3b" providerId="ADAL" clId="{66C2FBD1-FB89-4473-AF48-978973DEBA01}" dt="2025-03-11T15:34:39.749" v="207" actId="478"/>
          <ac:cxnSpMkLst>
            <pc:docMk/>
            <pc:sldMk cId="3248004195" sldId="424"/>
            <ac:cxnSpMk id="4" creationId="{3D187714-BB6A-B41E-8910-63141C697AEA}"/>
          </ac:cxnSpMkLst>
        </pc:cxnChg>
        <pc:cxnChg chg="del">
          <ac:chgData name="Giulia Maroncelli" userId="dc9fe2a4-a831-40e5-9263-f2c544c29e3b" providerId="ADAL" clId="{66C2FBD1-FB89-4473-AF48-978973DEBA01}" dt="2025-03-11T15:34:39.749" v="207" actId="478"/>
          <ac:cxnSpMkLst>
            <pc:docMk/>
            <pc:sldMk cId="3248004195" sldId="424"/>
            <ac:cxnSpMk id="61" creationId="{6C60BDA7-8534-F23C-17B3-66FA68BFB0B2}"/>
          </ac:cxnSpMkLst>
        </pc:cxnChg>
      </pc:sldChg>
      <pc:sldChg chg="addSp delSp modSp add del mod">
        <pc:chgData name="Giulia Maroncelli" userId="dc9fe2a4-a831-40e5-9263-f2c544c29e3b" providerId="ADAL" clId="{66C2FBD1-FB89-4473-AF48-978973DEBA01}" dt="2025-03-12T09:20:11.397" v="552"/>
        <pc:sldMkLst>
          <pc:docMk/>
          <pc:sldMk cId="564114814" sldId="425"/>
        </pc:sldMkLst>
        <pc:spChg chg="add del mod">
          <ac:chgData name="Giulia Maroncelli" userId="dc9fe2a4-a831-40e5-9263-f2c544c29e3b" providerId="ADAL" clId="{66C2FBD1-FB89-4473-AF48-978973DEBA01}" dt="2025-03-12T09:12:10.129" v="400" actId="478"/>
          <ac:spMkLst>
            <pc:docMk/>
            <pc:sldMk cId="564114814" sldId="425"/>
            <ac:spMk id="5" creationId="{59CEDEE1-1F3F-CB57-86C5-A4489940A4FD}"/>
          </ac:spMkLst>
        </pc:spChg>
        <pc:spChg chg="add mod">
          <ac:chgData name="Giulia Maroncelli" userId="dc9fe2a4-a831-40e5-9263-f2c544c29e3b" providerId="ADAL" clId="{66C2FBD1-FB89-4473-AF48-978973DEBA01}" dt="2025-03-12T09:12:11.377" v="401"/>
          <ac:spMkLst>
            <pc:docMk/>
            <pc:sldMk cId="564114814" sldId="425"/>
            <ac:spMk id="6" creationId="{B950754D-D227-2E77-81B8-EF7E687961F2}"/>
          </ac:spMkLst>
        </pc:spChg>
        <pc:spChg chg="del">
          <ac:chgData name="Giulia Maroncelli" userId="dc9fe2a4-a831-40e5-9263-f2c544c29e3b" providerId="ADAL" clId="{66C2FBD1-FB89-4473-AF48-978973DEBA01}" dt="2025-03-12T09:12:08.253" v="399" actId="478"/>
          <ac:spMkLst>
            <pc:docMk/>
            <pc:sldMk cId="564114814" sldId="425"/>
            <ac:spMk id="7" creationId="{D9C2248B-BDBE-1BF3-B40E-9A78425D3EE9}"/>
          </ac:spMkLst>
        </pc:spChg>
        <pc:spChg chg="del">
          <ac:chgData name="Giulia Maroncelli" userId="dc9fe2a4-a831-40e5-9263-f2c544c29e3b" providerId="ADAL" clId="{66C2FBD1-FB89-4473-AF48-978973DEBA01}" dt="2025-03-12T09:18:50.447" v="522" actId="478"/>
          <ac:spMkLst>
            <pc:docMk/>
            <pc:sldMk cId="564114814" sldId="425"/>
            <ac:spMk id="9" creationId="{70B1FCFF-DB66-E9D7-E1CF-DCF6D95259BE}"/>
          </ac:spMkLst>
        </pc:spChg>
        <pc:spChg chg="del">
          <ac:chgData name="Giulia Maroncelli" userId="dc9fe2a4-a831-40e5-9263-f2c544c29e3b" providerId="ADAL" clId="{66C2FBD1-FB89-4473-AF48-978973DEBA01}" dt="2025-03-12T09:19:30.679" v="532" actId="478"/>
          <ac:spMkLst>
            <pc:docMk/>
            <pc:sldMk cId="564114814" sldId="425"/>
            <ac:spMk id="10" creationId="{60988A87-8065-373E-73A6-393FC106DD0E}"/>
          </ac:spMkLst>
        </pc:spChg>
        <pc:spChg chg="add mod">
          <ac:chgData name="Giulia Maroncelli" userId="dc9fe2a4-a831-40e5-9263-f2c544c29e3b" providerId="ADAL" clId="{66C2FBD1-FB89-4473-AF48-978973DEBA01}" dt="2025-03-12T09:18:50.896" v="523"/>
          <ac:spMkLst>
            <pc:docMk/>
            <pc:sldMk cId="564114814" sldId="425"/>
            <ac:spMk id="12" creationId="{39F11490-AB49-3499-2268-DD01FAC3EBBF}"/>
          </ac:spMkLst>
        </pc:spChg>
        <pc:spChg chg="add mod">
          <ac:chgData name="Giulia Maroncelli" userId="dc9fe2a4-a831-40e5-9263-f2c544c29e3b" providerId="ADAL" clId="{66C2FBD1-FB89-4473-AF48-978973DEBA01}" dt="2025-03-12T09:19:31.136" v="533"/>
          <ac:spMkLst>
            <pc:docMk/>
            <pc:sldMk cId="564114814" sldId="425"/>
            <ac:spMk id="13" creationId="{AF66BD1A-9656-A910-353F-98E833C308D5}"/>
          </ac:spMkLst>
        </pc:spChg>
        <pc:spChg chg="del">
          <ac:chgData name="Giulia Maroncelli" userId="dc9fe2a4-a831-40e5-9263-f2c544c29e3b" providerId="ADAL" clId="{66C2FBD1-FB89-4473-AF48-978973DEBA01}" dt="2025-03-12T09:20:11.004" v="551" actId="478"/>
          <ac:spMkLst>
            <pc:docMk/>
            <pc:sldMk cId="564114814" sldId="425"/>
            <ac:spMk id="14" creationId="{272A2AB5-3C18-F70A-3C42-8C54D0BE8C4A}"/>
          </ac:spMkLst>
        </pc:spChg>
        <pc:spChg chg="del">
          <ac:chgData name="Giulia Maroncelli" userId="dc9fe2a4-a831-40e5-9263-f2c544c29e3b" providerId="ADAL" clId="{66C2FBD1-FB89-4473-AF48-978973DEBA01}" dt="2025-03-11T15:34:55.252" v="210" actId="478"/>
          <ac:spMkLst>
            <pc:docMk/>
            <pc:sldMk cId="564114814" sldId="425"/>
            <ac:spMk id="17" creationId="{1518ED65-90AD-7C2A-D78F-732ED5815D26}"/>
          </ac:spMkLst>
        </pc:spChg>
        <pc:spChg chg="add mod">
          <ac:chgData name="Giulia Maroncelli" userId="dc9fe2a4-a831-40e5-9263-f2c544c29e3b" providerId="ADAL" clId="{66C2FBD1-FB89-4473-AF48-978973DEBA01}" dt="2025-03-12T09:20:11.397" v="552"/>
          <ac:spMkLst>
            <pc:docMk/>
            <pc:sldMk cId="564114814" sldId="425"/>
            <ac:spMk id="17" creationId="{19E84070-879C-F61A-A0B6-00288BB01084}"/>
          </ac:spMkLst>
        </pc:spChg>
        <pc:spChg chg="del">
          <ac:chgData name="Giulia Maroncelli" userId="dc9fe2a4-a831-40e5-9263-f2c544c29e3b" providerId="ADAL" clId="{66C2FBD1-FB89-4473-AF48-978973DEBA01}" dt="2025-03-11T15:34:55.252" v="210" actId="478"/>
          <ac:spMkLst>
            <pc:docMk/>
            <pc:sldMk cId="564114814" sldId="425"/>
            <ac:spMk id="70" creationId="{2ABFE8AE-B668-27C8-D6AA-C315594DB593}"/>
          </ac:spMkLst>
        </pc:spChg>
        <pc:picChg chg="add mod">
          <ac:chgData name="Giulia Maroncelli" userId="dc9fe2a4-a831-40e5-9263-f2c544c29e3b" providerId="ADAL" clId="{66C2FBD1-FB89-4473-AF48-978973DEBA01}" dt="2025-03-12T09:01:11.202" v="323" actId="1076"/>
          <ac:picMkLst>
            <pc:docMk/>
            <pc:sldMk cId="564114814" sldId="425"/>
            <ac:picMk id="3" creationId="{7EECC4FC-C953-2229-E7D9-614BC169D654}"/>
          </ac:picMkLst>
        </pc:picChg>
        <pc:cxnChg chg="del">
          <ac:chgData name="Giulia Maroncelli" userId="dc9fe2a4-a831-40e5-9263-f2c544c29e3b" providerId="ADAL" clId="{66C2FBD1-FB89-4473-AF48-978973DEBA01}" dt="2025-03-11T15:34:55.252" v="210" actId="478"/>
          <ac:cxnSpMkLst>
            <pc:docMk/>
            <pc:sldMk cId="564114814" sldId="425"/>
            <ac:cxnSpMk id="4" creationId="{D9D30501-A78A-E040-FECC-188406339430}"/>
          </ac:cxnSpMkLst>
        </pc:cxnChg>
      </pc:sldChg>
      <pc:sldChg chg="addSp delSp modSp add mod">
        <pc:chgData name="Giulia Maroncelli" userId="dc9fe2a4-a831-40e5-9263-f2c544c29e3b" providerId="ADAL" clId="{66C2FBD1-FB89-4473-AF48-978973DEBA01}" dt="2025-03-12T09:20:16.353" v="554"/>
        <pc:sldMkLst>
          <pc:docMk/>
          <pc:sldMk cId="2620048856" sldId="426"/>
        </pc:sldMkLst>
        <pc:spChg chg="add del mod">
          <ac:chgData name="Giulia Maroncelli" userId="dc9fe2a4-a831-40e5-9263-f2c544c29e3b" providerId="ADAL" clId="{66C2FBD1-FB89-4473-AF48-978973DEBA01}" dt="2025-03-12T09:12:18.129" v="403" actId="478"/>
          <ac:spMkLst>
            <pc:docMk/>
            <pc:sldMk cId="2620048856" sldId="426"/>
            <ac:spMk id="6" creationId="{A32B15B1-B61C-84B7-283B-E305B6B1B086}"/>
          </ac:spMkLst>
        </pc:spChg>
        <pc:spChg chg="del">
          <ac:chgData name="Giulia Maroncelli" userId="dc9fe2a4-a831-40e5-9263-f2c544c29e3b" providerId="ADAL" clId="{66C2FBD1-FB89-4473-AF48-978973DEBA01}" dt="2025-03-12T09:12:15.651" v="402" actId="478"/>
          <ac:spMkLst>
            <pc:docMk/>
            <pc:sldMk cId="2620048856" sldId="426"/>
            <ac:spMk id="7" creationId="{37A58EC2-67C5-077A-3676-0912AC0CF881}"/>
          </ac:spMkLst>
        </pc:spChg>
        <pc:spChg chg="del">
          <ac:chgData name="Giulia Maroncelli" userId="dc9fe2a4-a831-40e5-9263-f2c544c29e3b" providerId="ADAL" clId="{66C2FBD1-FB89-4473-AF48-978973DEBA01}" dt="2025-03-12T09:18:57.463" v="524" actId="478"/>
          <ac:spMkLst>
            <pc:docMk/>
            <pc:sldMk cId="2620048856" sldId="426"/>
            <ac:spMk id="9" creationId="{438E06C1-5472-B3DB-3C06-9F083DEA1C6C}"/>
          </ac:spMkLst>
        </pc:spChg>
        <pc:spChg chg="del">
          <ac:chgData name="Giulia Maroncelli" userId="dc9fe2a4-a831-40e5-9263-f2c544c29e3b" providerId="ADAL" clId="{66C2FBD1-FB89-4473-AF48-978973DEBA01}" dt="2025-03-12T09:19:37.157" v="534" actId="478"/>
          <ac:spMkLst>
            <pc:docMk/>
            <pc:sldMk cId="2620048856" sldId="426"/>
            <ac:spMk id="10" creationId="{4EDE207D-9B58-907F-AB81-5424145529DC}"/>
          </ac:spMkLst>
        </pc:spChg>
        <pc:spChg chg="add mod">
          <ac:chgData name="Giulia Maroncelli" userId="dc9fe2a4-a831-40e5-9263-f2c544c29e3b" providerId="ADAL" clId="{66C2FBD1-FB89-4473-AF48-978973DEBA01}" dt="2025-03-12T09:12:19.522" v="404"/>
          <ac:spMkLst>
            <pc:docMk/>
            <pc:sldMk cId="2620048856" sldId="426"/>
            <ac:spMk id="12" creationId="{8C469C2A-D06F-9D17-9E6F-C3EB071CAAB2}"/>
          </ac:spMkLst>
        </pc:spChg>
        <pc:spChg chg="add mod">
          <ac:chgData name="Giulia Maroncelli" userId="dc9fe2a4-a831-40e5-9263-f2c544c29e3b" providerId="ADAL" clId="{66C2FBD1-FB89-4473-AF48-978973DEBA01}" dt="2025-03-12T09:18:57.980" v="525"/>
          <ac:spMkLst>
            <pc:docMk/>
            <pc:sldMk cId="2620048856" sldId="426"/>
            <ac:spMk id="13" creationId="{F4E21EAC-90AF-EE53-2995-ED621996A97C}"/>
          </ac:spMkLst>
        </pc:spChg>
        <pc:spChg chg="del">
          <ac:chgData name="Giulia Maroncelli" userId="dc9fe2a4-a831-40e5-9263-f2c544c29e3b" providerId="ADAL" clId="{66C2FBD1-FB89-4473-AF48-978973DEBA01}" dt="2025-03-12T09:20:15.863" v="553" actId="478"/>
          <ac:spMkLst>
            <pc:docMk/>
            <pc:sldMk cId="2620048856" sldId="426"/>
            <ac:spMk id="14" creationId="{33EFD62F-CDB7-A9F7-85FD-E8785045AF04}"/>
          </ac:spMkLst>
        </pc:spChg>
        <pc:spChg chg="mod">
          <ac:chgData name="Giulia Maroncelli" userId="dc9fe2a4-a831-40e5-9263-f2c544c29e3b" providerId="ADAL" clId="{66C2FBD1-FB89-4473-AF48-978973DEBA01}" dt="2025-03-12T09:17:58.128" v="513" actId="20577"/>
          <ac:spMkLst>
            <pc:docMk/>
            <pc:sldMk cId="2620048856" sldId="426"/>
            <ac:spMk id="17" creationId="{04DC3EA6-72C9-4E5B-90E0-BDDC41E1EF14}"/>
          </ac:spMkLst>
        </pc:spChg>
        <pc:spChg chg="add mod">
          <ac:chgData name="Giulia Maroncelli" userId="dc9fe2a4-a831-40e5-9263-f2c544c29e3b" providerId="ADAL" clId="{66C2FBD1-FB89-4473-AF48-978973DEBA01}" dt="2025-03-12T09:19:37.688" v="535"/>
          <ac:spMkLst>
            <pc:docMk/>
            <pc:sldMk cId="2620048856" sldId="426"/>
            <ac:spMk id="18" creationId="{CF64834C-8722-85F5-5695-1AF537A4741D}"/>
          </ac:spMkLst>
        </pc:spChg>
        <pc:spChg chg="add mod">
          <ac:chgData name="Giulia Maroncelli" userId="dc9fe2a4-a831-40e5-9263-f2c544c29e3b" providerId="ADAL" clId="{66C2FBD1-FB89-4473-AF48-978973DEBA01}" dt="2025-03-12T09:20:16.353" v="554"/>
          <ac:spMkLst>
            <pc:docMk/>
            <pc:sldMk cId="2620048856" sldId="426"/>
            <ac:spMk id="19" creationId="{66F0F18D-15C1-F610-966C-B55638DC9D3F}"/>
          </ac:spMkLst>
        </pc:spChg>
        <pc:picChg chg="add mod">
          <ac:chgData name="Giulia Maroncelli" userId="dc9fe2a4-a831-40e5-9263-f2c544c29e3b" providerId="ADAL" clId="{66C2FBD1-FB89-4473-AF48-978973DEBA01}" dt="2025-03-12T09:04:06.857" v="327" actId="1076"/>
          <ac:picMkLst>
            <pc:docMk/>
            <pc:sldMk cId="2620048856" sldId="426"/>
            <ac:picMk id="3" creationId="{F756F8AF-6D1C-EBFD-5650-A66A0743D058}"/>
          </ac:picMkLst>
        </pc:picChg>
        <pc:cxnChg chg="mod">
          <ac:chgData name="Giulia Maroncelli" userId="dc9fe2a4-a831-40e5-9263-f2c544c29e3b" providerId="ADAL" clId="{66C2FBD1-FB89-4473-AF48-978973DEBA01}" dt="2025-03-11T15:35:43.734" v="217" actId="14100"/>
          <ac:cxnSpMkLst>
            <pc:docMk/>
            <pc:sldMk cId="2620048856" sldId="426"/>
            <ac:cxnSpMk id="65" creationId="{A0F84012-CAF8-AD2F-FD70-504F310C98BA}"/>
          </ac:cxnSpMkLst>
        </pc:cxnChg>
      </pc:sldChg>
      <pc:sldChg chg="modSp add mod">
        <pc:chgData name="Giulia Maroncelli" userId="dc9fe2a4-a831-40e5-9263-f2c544c29e3b" providerId="ADAL" clId="{66C2FBD1-FB89-4473-AF48-978973DEBA01}" dt="2025-03-12T09:11:20.720" v="383" actId="20577"/>
        <pc:sldMkLst>
          <pc:docMk/>
          <pc:sldMk cId="1723603139" sldId="427"/>
        </pc:sldMkLst>
        <pc:spChg chg="mod">
          <ac:chgData name="Giulia Maroncelli" userId="dc9fe2a4-a831-40e5-9263-f2c544c29e3b" providerId="ADAL" clId="{66C2FBD1-FB89-4473-AF48-978973DEBA01}" dt="2025-03-12T09:11:20.720" v="383" actId="20577"/>
          <ac:spMkLst>
            <pc:docMk/>
            <pc:sldMk cId="1723603139" sldId="427"/>
            <ac:spMk id="7" creationId="{3A6BB293-1661-B36F-0A0A-EF4412AF3692}"/>
          </ac:spMkLst>
        </pc:spChg>
      </pc:sldChg>
    </pc:docChg>
  </pc:docChgLst>
  <pc:docChgLst>
    <pc:chgData name="Giulia Maroncelli" userId="dc9fe2a4-a831-40e5-9263-f2c544c29e3b" providerId="ADAL" clId="{97FEA77E-6827-421D-9F31-282132086677}"/>
    <pc:docChg chg="delSld modSld modSection">
      <pc:chgData name="Giulia Maroncelli" userId="dc9fe2a4-a831-40e5-9263-f2c544c29e3b" providerId="ADAL" clId="{97FEA77E-6827-421D-9F31-282132086677}" dt="2024-12-18T11:55:29.878" v="4" actId="47"/>
      <pc:docMkLst>
        <pc:docMk/>
      </pc:docMkLst>
      <pc:sldChg chg="modSp mod">
        <pc:chgData name="Giulia Maroncelli" userId="dc9fe2a4-a831-40e5-9263-f2c544c29e3b" providerId="ADAL" clId="{97FEA77E-6827-421D-9F31-282132086677}" dt="2024-12-18T11:54:41.198" v="3" actId="20577"/>
        <pc:sldMkLst>
          <pc:docMk/>
          <pc:sldMk cId="1188708106" sldId="384"/>
        </pc:sldMkLst>
      </pc:sldChg>
      <pc:sldChg chg="del">
        <pc:chgData name="Giulia Maroncelli" userId="dc9fe2a4-a831-40e5-9263-f2c544c29e3b" providerId="ADAL" clId="{97FEA77E-6827-421D-9F31-282132086677}" dt="2024-12-18T11:55:29.878" v="4" actId="47"/>
        <pc:sldMkLst>
          <pc:docMk/>
          <pc:sldMk cId="890988231" sldId="4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C8F5-8E47-B12E-D2FB-5DFC0356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A896F5-78B9-C937-84A1-19F6CDB57393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C7694F-CF26-55F2-48C7-7E933D2ABA0D}"/>
              </a:ext>
            </a:extLst>
          </p:cNvPr>
          <p:cNvSpPr txBox="1"/>
          <p:nvPr/>
        </p:nvSpPr>
        <p:spPr>
          <a:xfrm>
            <a:off x="6742409" y="3624343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Compliant with LEED and BREEAM protocols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D145EB0-CBB1-4F7C-685B-288CB184CBA1}"/>
              </a:ext>
            </a:extLst>
          </p:cNvPr>
          <p:cNvSpPr txBox="1"/>
          <p:nvPr/>
        </p:nvSpPr>
        <p:spPr>
          <a:xfrm>
            <a:off x="48692" y="2707400"/>
            <a:ext cx="21466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Fan Stop Control to optimize comfort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E73476-3ECE-EF7F-5A9F-5835233C1DA1}"/>
              </a:ext>
            </a:extLst>
          </p:cNvPr>
          <p:cNvSpPr txBox="1"/>
          <p:nvPr/>
        </p:nvSpPr>
        <p:spPr>
          <a:xfrm>
            <a:off x="404402" y="1723590"/>
            <a:ext cx="214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#7 </a:t>
            </a:r>
          </a:p>
          <a:p>
            <a:pPr algn="ctr"/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Instant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cooling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C76F2298-DD4F-6275-FCB8-81A28DCBA58B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CFA8D3C2-3B93-FB79-0A3B-54E52C356D72}"/>
              </a:ext>
            </a:extLst>
          </p:cNvPr>
          <p:cNvCxnSpPr>
            <a:cxnSpLocks/>
          </p:cNvCxnSpPr>
          <p:nvPr/>
        </p:nvCxnSpPr>
        <p:spPr>
          <a:xfrm>
            <a:off x="5966397" y="3932015"/>
            <a:ext cx="82393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0A07807C-645E-2544-48A3-F1F837273086}"/>
              </a:ext>
            </a:extLst>
          </p:cNvPr>
          <p:cNvSpPr/>
          <p:nvPr/>
        </p:nvSpPr>
        <p:spPr>
          <a:xfrm>
            <a:off x="6797660" y="35766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111F18D5-C664-DEE8-3266-788751E9E734}"/>
              </a:ext>
            </a:extLst>
          </p:cNvPr>
          <p:cNvCxnSpPr>
            <a:cxnSpLocks/>
          </p:cNvCxnSpPr>
          <p:nvPr/>
        </p:nvCxnSpPr>
        <p:spPr>
          <a:xfrm>
            <a:off x="6318183" y="295087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7CD73A2F-BB84-D0D3-2F1A-19D6822E7313}"/>
              </a:ext>
            </a:extLst>
          </p:cNvPr>
          <p:cNvSpPr/>
          <p:nvPr/>
        </p:nvSpPr>
        <p:spPr>
          <a:xfrm>
            <a:off x="6907564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031B3987-A602-C2FE-8E17-97F53160DAC4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2BF07C69-62E4-BF6F-6826-3BCC159FE725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4973788B-6A34-B8B4-6F97-2A051C1F0382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2E420869-1712-930A-9604-C5C7573984DF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6136C918-9E82-C192-004C-522C4469895B}"/>
              </a:ext>
            </a:extLst>
          </p:cNvPr>
          <p:cNvCxnSpPr>
            <a:cxnSpLocks/>
          </p:cNvCxnSpPr>
          <p:nvPr/>
        </p:nvCxnSpPr>
        <p:spPr>
          <a:xfrm flipV="1">
            <a:off x="2574031" y="1955874"/>
            <a:ext cx="503832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A6EA3469-276E-6B96-E6B0-993714F7CB5C}"/>
              </a:ext>
            </a:extLst>
          </p:cNvPr>
          <p:cNvSpPr/>
          <p:nvPr/>
        </p:nvSpPr>
        <p:spPr>
          <a:xfrm>
            <a:off x="371854" y="160049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97ABB638-00D5-D27D-6415-5C10BDD3CAA6}"/>
              </a:ext>
            </a:extLst>
          </p:cNvPr>
          <p:cNvCxnSpPr>
            <a:cxnSpLocks/>
          </p:cNvCxnSpPr>
          <p:nvPr/>
        </p:nvCxnSpPr>
        <p:spPr>
          <a:xfrm>
            <a:off x="2237181" y="2950872"/>
            <a:ext cx="5504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78DEFB26-FC10-A237-A99E-1F81787EFA21}"/>
              </a:ext>
            </a:extLst>
          </p:cNvPr>
          <p:cNvSpPr/>
          <p:nvPr/>
        </p:nvSpPr>
        <p:spPr>
          <a:xfrm>
            <a:off x="20256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D7D8452D-E73F-207D-B3CF-7C800581EB52}"/>
              </a:ext>
            </a:extLst>
          </p:cNvPr>
          <p:cNvCxnSpPr>
            <a:cxnSpLocks/>
          </p:cNvCxnSpPr>
          <p:nvPr/>
        </p:nvCxnSpPr>
        <p:spPr>
          <a:xfrm>
            <a:off x="2332242" y="3939341"/>
            <a:ext cx="82384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D4EC945E-4B44-E409-2628-8F7379B6F48E}"/>
              </a:ext>
            </a:extLst>
          </p:cNvPr>
          <p:cNvSpPr/>
          <p:nvPr/>
        </p:nvSpPr>
        <p:spPr>
          <a:xfrm>
            <a:off x="130065" y="3583965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 descr="Immagine che contiene cerchio, Elementi grafici, Simmetria, arte&#10;&#10;Il contenuto generato dall'IA potrebbe non essere corretto.">
            <a:extLst>
              <a:ext uri="{FF2B5EF4-FFF2-40B4-BE49-F238E27FC236}">
                <a16:creationId xmlns:a16="http://schemas.microsoft.com/office/drawing/2014/main" id="{7EECC4FC-C953-2229-E7D9-614BC169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59" y="1646539"/>
            <a:ext cx="2542037" cy="254203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950754D-D227-2E77-81B8-EF7E687961F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F11490-AB49-3499-2268-DD01FAC3EBBF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66BD1A-9656-A910-353F-98E833C308D5}"/>
              </a:ext>
            </a:extLst>
          </p:cNvPr>
          <p:cNvSpPr txBox="1"/>
          <p:nvPr/>
        </p:nvSpPr>
        <p:spPr>
          <a:xfrm>
            <a:off x="6900239" y="2706444"/>
            <a:ext cx="221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 </a:t>
            </a:r>
          </a:p>
          <a:p>
            <a:pPr algn="ctr"/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Purified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indoor air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 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E84070-879C-F61A-A0B6-00288BB01084}"/>
              </a:ext>
            </a:extLst>
          </p:cNvPr>
          <p:cNvSpPr txBox="1"/>
          <p:nvPr/>
        </p:nvSpPr>
        <p:spPr>
          <a:xfrm>
            <a:off x="199228" y="3654459"/>
            <a:ext cx="206721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#5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Quiet &amp;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Sleep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mode for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comfortable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environment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411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DBDB0-AE94-F73D-4C37-62AB585E2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EA5BA-65AB-35EC-9DFF-7BC736F0B51B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8A6DAA-D53A-293C-C083-6C872E650920}"/>
              </a:ext>
            </a:extLst>
          </p:cNvPr>
          <p:cNvSpPr txBox="1"/>
          <p:nvPr/>
        </p:nvSpPr>
        <p:spPr>
          <a:xfrm>
            <a:off x="6742409" y="3624343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Compliant with LEED and BREEAM protocols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BFE5DB-CE33-31DB-481B-DC0FD33C3119}"/>
              </a:ext>
            </a:extLst>
          </p:cNvPr>
          <p:cNvSpPr txBox="1"/>
          <p:nvPr/>
        </p:nvSpPr>
        <p:spPr>
          <a:xfrm>
            <a:off x="48692" y="2707400"/>
            <a:ext cx="21466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Fan Stop Control to optimize comfort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B8B2E6-62FF-B854-CC28-F075391E783F}"/>
              </a:ext>
            </a:extLst>
          </p:cNvPr>
          <p:cNvSpPr txBox="1"/>
          <p:nvPr/>
        </p:nvSpPr>
        <p:spPr>
          <a:xfrm>
            <a:off x="404402" y="1723590"/>
            <a:ext cx="214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#7 </a:t>
            </a:r>
          </a:p>
          <a:p>
            <a:pPr algn="ctr"/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Instant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cooling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4DC3EA6-72C9-4E5B-90E0-BDDC41E1EF14}"/>
              </a:ext>
            </a:extLst>
          </p:cNvPr>
          <p:cNvSpPr txBox="1"/>
          <p:nvPr/>
        </p:nvSpPr>
        <p:spPr>
          <a:xfrm>
            <a:off x="1035790" y="672513"/>
            <a:ext cx="2042073" cy="575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#8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Self-diagnosis to detect any </a:t>
            </a:r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faults or malfunctions in the system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984F320-4414-5637-9DE4-B2D4E56E1068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7735A784-2DDC-979D-1AD5-118FB8E46E3A}"/>
              </a:ext>
            </a:extLst>
          </p:cNvPr>
          <p:cNvCxnSpPr>
            <a:cxnSpLocks/>
          </p:cNvCxnSpPr>
          <p:nvPr/>
        </p:nvCxnSpPr>
        <p:spPr>
          <a:xfrm>
            <a:off x="5966397" y="3932015"/>
            <a:ext cx="82393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DB654F59-4E75-AB5E-3AC3-70CF9F1B7CCE}"/>
              </a:ext>
            </a:extLst>
          </p:cNvPr>
          <p:cNvSpPr/>
          <p:nvPr/>
        </p:nvSpPr>
        <p:spPr>
          <a:xfrm>
            <a:off x="6797660" y="35766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9E7AB43-091F-182F-8251-E5587E6FC43F}"/>
              </a:ext>
            </a:extLst>
          </p:cNvPr>
          <p:cNvCxnSpPr>
            <a:cxnSpLocks/>
          </p:cNvCxnSpPr>
          <p:nvPr/>
        </p:nvCxnSpPr>
        <p:spPr>
          <a:xfrm>
            <a:off x="6318183" y="295087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23B92430-B0C5-F879-F28E-05B7AC0EDB04}"/>
              </a:ext>
            </a:extLst>
          </p:cNvPr>
          <p:cNvSpPr/>
          <p:nvPr/>
        </p:nvSpPr>
        <p:spPr>
          <a:xfrm>
            <a:off x="6907564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087C0D03-EEE8-B6B7-F5D3-20610CF48A84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0EDBC17D-31D2-4C48-9E83-1A6C6873C84E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9EB9A77D-3E46-3491-3D49-DB7A7615A483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C41E1212-10D3-9DE0-80D2-06F538493DFB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11AA4CBA-38F8-9FC9-BBFE-93231CE3376D}"/>
              </a:ext>
            </a:extLst>
          </p:cNvPr>
          <p:cNvCxnSpPr>
            <a:cxnSpLocks/>
          </p:cNvCxnSpPr>
          <p:nvPr/>
        </p:nvCxnSpPr>
        <p:spPr>
          <a:xfrm flipV="1">
            <a:off x="2574031" y="1955874"/>
            <a:ext cx="503832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62000ABC-2BFE-82AA-79DB-3B40F2CED61C}"/>
              </a:ext>
            </a:extLst>
          </p:cNvPr>
          <p:cNvSpPr/>
          <p:nvPr/>
        </p:nvSpPr>
        <p:spPr>
          <a:xfrm>
            <a:off x="371854" y="160049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3FBE39FE-6DA4-6A00-73A3-31C84F576AD7}"/>
              </a:ext>
            </a:extLst>
          </p:cNvPr>
          <p:cNvCxnSpPr>
            <a:cxnSpLocks/>
          </p:cNvCxnSpPr>
          <p:nvPr/>
        </p:nvCxnSpPr>
        <p:spPr>
          <a:xfrm>
            <a:off x="2237181" y="2950872"/>
            <a:ext cx="5504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31CFEEBA-96C0-A24C-CAF6-53E02C32B884}"/>
              </a:ext>
            </a:extLst>
          </p:cNvPr>
          <p:cNvSpPr/>
          <p:nvPr/>
        </p:nvSpPr>
        <p:spPr>
          <a:xfrm>
            <a:off x="20256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A0F84012-CAF8-AD2F-FD70-504F310C98BA}"/>
              </a:ext>
            </a:extLst>
          </p:cNvPr>
          <p:cNvCxnSpPr>
            <a:cxnSpLocks/>
          </p:cNvCxnSpPr>
          <p:nvPr/>
        </p:nvCxnSpPr>
        <p:spPr>
          <a:xfrm>
            <a:off x="2332242" y="3939341"/>
            <a:ext cx="824316" cy="50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8D19F80D-6CCB-7F6F-86B2-1665184FA518}"/>
              </a:ext>
            </a:extLst>
          </p:cNvPr>
          <p:cNvSpPr/>
          <p:nvPr/>
        </p:nvSpPr>
        <p:spPr>
          <a:xfrm>
            <a:off x="130065" y="3583965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4CB59909-664D-CE6E-794B-5D3191AC9898}"/>
              </a:ext>
            </a:extLst>
          </p:cNvPr>
          <p:cNvSpPr/>
          <p:nvPr/>
        </p:nvSpPr>
        <p:spPr>
          <a:xfrm>
            <a:off x="944817" y="668345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1FA003D-EB6F-AAF2-75A8-F98CAF5B79D9}"/>
              </a:ext>
            </a:extLst>
          </p:cNvPr>
          <p:cNvCxnSpPr>
            <a:cxnSpLocks/>
          </p:cNvCxnSpPr>
          <p:nvPr/>
        </p:nvCxnSpPr>
        <p:spPr>
          <a:xfrm flipH="1" flipV="1">
            <a:off x="3161028" y="1029400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Elementi grafici, simbolo, schermata&#10;&#10;Il contenuto generato dall'IA potrebbe non essere corretto.">
            <a:extLst>
              <a:ext uri="{FF2B5EF4-FFF2-40B4-BE49-F238E27FC236}">
                <a16:creationId xmlns:a16="http://schemas.microsoft.com/office/drawing/2014/main" id="{F756F8AF-6D1C-EBFD-5650-A66A0743D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59" y="1651154"/>
            <a:ext cx="2542037" cy="2542037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C469C2A-D06F-9D17-9E6F-C3EB071CAA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E21EAC-90AF-EE53-2995-ED621996A97C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F64834C-8722-85F5-5695-1AF537A4741D}"/>
              </a:ext>
            </a:extLst>
          </p:cNvPr>
          <p:cNvSpPr txBox="1"/>
          <p:nvPr/>
        </p:nvSpPr>
        <p:spPr>
          <a:xfrm>
            <a:off x="6900239" y="2706444"/>
            <a:ext cx="221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 </a:t>
            </a:r>
          </a:p>
          <a:p>
            <a:pPr algn="ctr"/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Purified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indoor air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 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F0F18D-15C1-F610-966C-B55638DC9D3F}"/>
              </a:ext>
            </a:extLst>
          </p:cNvPr>
          <p:cNvSpPr txBox="1"/>
          <p:nvPr/>
        </p:nvSpPr>
        <p:spPr>
          <a:xfrm>
            <a:off x="199228" y="3654459"/>
            <a:ext cx="206721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#5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Quiet &amp;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Sleep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mode for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comfortable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environment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04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982634"/>
            <a:ext cx="6198819" cy="720080"/>
          </a:xfrm>
        </p:spPr>
        <p:txBody>
          <a:bodyPr/>
          <a:lstStyle/>
          <a:p>
            <a:r>
              <a:rPr lang="it-IT" sz="3200" dirty="0"/>
              <a:t>Daikin FWT-HTV Hi-Wall fan coil</a:t>
            </a:r>
            <a:endParaRPr lang="en-BE" sz="3200" b="1" dirty="0">
              <a:solidFill>
                <a:srgbClr val="0083C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552BE0-3D10-54B8-50C5-F22AAB126290}"/>
              </a:ext>
            </a:extLst>
          </p:cNvPr>
          <p:cNvSpPr txBox="1"/>
          <p:nvPr/>
        </p:nvSpPr>
        <p:spPr>
          <a:xfrm>
            <a:off x="242801" y="1890818"/>
            <a:ext cx="30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US" sz="1400" b="0" i="0" dirty="0">
                <a:solidFill>
                  <a:schemeClr val="tx2"/>
                </a:solidFill>
                <a:effectLst/>
                <a:latin typeface="+mj-lt"/>
              </a:rPr>
              <a:t>omfort, efficiency, and </a:t>
            </a:r>
            <a:r>
              <a:rPr lang="en-US" sz="1400" b="0" i="0" dirty="0">
                <a:solidFill>
                  <a:srgbClr val="00A7F2"/>
                </a:solidFill>
                <a:effectLst/>
                <a:latin typeface="+mj-lt"/>
              </a:rPr>
              <a:t>best-in-class indoor air quality</a:t>
            </a:r>
            <a:endParaRPr lang="it-IT" sz="1400" b="1" dirty="0">
              <a:solidFill>
                <a:srgbClr val="00A7F2"/>
              </a:solidFill>
              <a:latin typeface="+mj-lt"/>
            </a:endParaRPr>
          </a:p>
        </p:txBody>
      </p:sp>
      <p:pic>
        <p:nvPicPr>
          <p:cNvPr id="9" name="Immagine 8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D7CCE7C2-C532-1B92-F55E-8B458F108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74" y="851357"/>
            <a:ext cx="5161179" cy="34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9EB15-EB75-CAB9-0BA7-305EC667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4F0A97-00EB-6B17-B8D3-D795C5A2CD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096EF4A-C4C9-D574-9B37-B3A3B6F6641F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E350B1-01A7-8076-49B6-157E6293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52" y="2007067"/>
            <a:ext cx="2698296" cy="17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BA0B5-55ED-E28E-7DB0-0FE70B1C6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6BB293-1661-B36F-0A0A-EF4412AF36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58CB9E-BC1B-7A05-8B10-182D817013B1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7AED6D9-55FE-11DF-54E4-98499E4C7F0D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7031CA56-3101-B31F-FDC6-64D17E449C5C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C16C6C1B-2D0F-DD1C-E431-1E568F1B48E9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 descr="Immagine che contiene Elementi grafici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2E704C9C-D97C-6A26-942C-2BA87865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40" y="1696542"/>
            <a:ext cx="2428720" cy="24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0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8AC87-19A8-9E8D-1CFF-1BB0BDC8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D28653-E966-B7D0-E7FA-AECD5DD53960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5DE155-BB77-8C0A-7F2C-7BFB37558729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2295E19-9DB5-3C8C-BAA4-24A9370845B6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CCDC3937-9CC0-075F-87EC-591AA12C8157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17DA9FC8-C66B-959A-0CC5-BEB2DF0EF32B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A2B89106-AFB6-C91D-060C-B1387E64A630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478406C4-02CD-F9B6-245E-61581E9091BA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12" name="Immagine 11" descr="Immagine che contiene schermata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662CF273-6CC6-6F41-0DF0-38D38118F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571012"/>
            <a:ext cx="2545085" cy="2542037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862DC55-29BA-E517-3223-C6F7EC93953A}"/>
              </a:ext>
            </a:extLst>
          </p:cNvPr>
          <p:cNvSpPr txBox="1">
            <a:spLocks/>
          </p:cNvSpPr>
          <p:nvPr/>
        </p:nvSpPr>
        <p:spPr>
          <a:xfrm>
            <a:off x="288954" y="-153865"/>
            <a:ext cx="6184737" cy="598628"/>
          </a:xfrm>
          <a:prstGeom prst="rect">
            <a:avLst/>
          </a:prstGeom>
        </p:spPr>
        <p:txBody>
          <a:bodyPr lIns="0" tIns="45720" rIns="91440" bIns="45720" anchor="b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i="0" kern="1200" cap="none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reasons </a:t>
            </a:r>
            <a:r>
              <a:rPr lang="it-IT" sz="1800">
                <a:latin typeface="Calibri"/>
                <a:ea typeface="Calibri"/>
                <a:cs typeface="Calibri"/>
              </a:rPr>
              <a:t>to choose 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3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ADAC-2612-82BB-D318-BEDAF3F7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DA55E1-D58A-EBE6-7F39-D01D81344342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4100D0-09BB-1A69-F016-5D014A6A4A47}"/>
              </a:ext>
            </a:extLst>
          </p:cNvPr>
          <p:cNvSpPr txBox="1"/>
          <p:nvPr/>
        </p:nvSpPr>
        <p:spPr>
          <a:xfrm>
            <a:off x="6900239" y="2706444"/>
            <a:ext cx="221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 </a:t>
            </a:r>
          </a:p>
          <a:p>
            <a:pPr algn="ctr"/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Purified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indoor air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 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36578B7-F798-C423-F8E7-939CAC15E3A6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AED5613F-470E-94EA-E193-547CF6F3B54B}"/>
              </a:ext>
            </a:extLst>
          </p:cNvPr>
          <p:cNvCxnSpPr>
            <a:cxnSpLocks/>
          </p:cNvCxnSpPr>
          <p:nvPr/>
        </p:nvCxnSpPr>
        <p:spPr>
          <a:xfrm>
            <a:off x="6318183" y="295087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26298289-C881-198F-95AC-58EF96F881EC}"/>
              </a:ext>
            </a:extLst>
          </p:cNvPr>
          <p:cNvSpPr/>
          <p:nvPr/>
        </p:nvSpPr>
        <p:spPr>
          <a:xfrm>
            <a:off x="6907564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81B1CDD7-9A3E-5CFB-BF4B-DD602333ED81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5B093911-FAF8-1CA9-2089-A11748668507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0F14DF45-4D07-B662-7DB8-131FC07B0C07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23D4E123-09D7-EF36-A255-7E68C1F26A0B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Immagine 4" descr="Immagine che contiene Elementi grafici, oscurità, nero&#10;&#10;Il contenuto generato dall'IA potrebbe non essere corretto.">
            <a:extLst>
              <a:ext uri="{FF2B5EF4-FFF2-40B4-BE49-F238E27FC236}">
                <a16:creationId xmlns:a16="http://schemas.microsoft.com/office/drawing/2014/main" id="{69C36E51-0016-6608-D31C-936A18DC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47" y="1564061"/>
            <a:ext cx="2690106" cy="269010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8651BBD-8908-3005-782D-C621A01FFB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EA6A77-DF7F-518D-C7CF-DEE34B19551A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7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4CBF-CAC4-936D-8788-76183A46D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logo, Carattere, Marchio&#10;&#10;Descrizione generata automaticamente">
            <a:extLst>
              <a:ext uri="{FF2B5EF4-FFF2-40B4-BE49-F238E27FC236}">
                <a16:creationId xmlns:a16="http://schemas.microsoft.com/office/drawing/2014/main" id="{F9D155D1-776D-06F2-B6AD-7FDE4C62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5" y="2131138"/>
            <a:ext cx="2259675" cy="2259675"/>
          </a:xfrm>
          <a:prstGeom prst="ellipse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E83E05-B607-0BAA-E263-773DC6BF5C85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D295B5-F98C-D065-8996-231AC44667E6}"/>
              </a:ext>
            </a:extLst>
          </p:cNvPr>
          <p:cNvSpPr txBox="1"/>
          <p:nvPr/>
        </p:nvSpPr>
        <p:spPr>
          <a:xfrm>
            <a:off x="6742409" y="3624343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Compliant with LEED and BREEAM protocols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B13E98C-DB4E-0C49-7A95-BC6164BA66BF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7EE3E5D2-64EB-70E6-122A-2A16EC2F431B}"/>
              </a:ext>
            </a:extLst>
          </p:cNvPr>
          <p:cNvCxnSpPr>
            <a:cxnSpLocks/>
          </p:cNvCxnSpPr>
          <p:nvPr/>
        </p:nvCxnSpPr>
        <p:spPr>
          <a:xfrm>
            <a:off x="5966397" y="3932015"/>
            <a:ext cx="82393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04947C34-CE3C-0F92-21D1-EA7C58591F01}"/>
              </a:ext>
            </a:extLst>
          </p:cNvPr>
          <p:cNvSpPr/>
          <p:nvPr/>
        </p:nvSpPr>
        <p:spPr>
          <a:xfrm>
            <a:off x="6797660" y="35766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A81EF68A-D2A5-8D46-1462-F10933034B85}"/>
              </a:ext>
            </a:extLst>
          </p:cNvPr>
          <p:cNvCxnSpPr>
            <a:cxnSpLocks/>
          </p:cNvCxnSpPr>
          <p:nvPr/>
        </p:nvCxnSpPr>
        <p:spPr>
          <a:xfrm>
            <a:off x="6318183" y="295087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457512A3-43B3-FA4C-91D8-CFE9D6C6330D}"/>
              </a:ext>
            </a:extLst>
          </p:cNvPr>
          <p:cNvSpPr/>
          <p:nvPr/>
        </p:nvSpPr>
        <p:spPr>
          <a:xfrm>
            <a:off x="6907564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CCF906D5-8A21-41FF-A3C0-C46E198D7DCE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8591BFDF-3088-BC87-94A9-38154F5D69EC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91E1EA69-0DED-25A0-4CE9-B6BF021E95DA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E0C89904-8D8F-1386-44D5-2D8B0B936B6D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85BC2BA-15CA-4E3F-3FF3-C2C026ED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9"/>
          <a:stretch/>
        </p:blipFill>
        <p:spPr>
          <a:xfrm>
            <a:off x="3294136" y="2065718"/>
            <a:ext cx="1613033" cy="6407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89FD8A6-9D51-00B8-6AD4-6FADACCEFE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51ADDA-18FA-8F77-3912-BADDE01DE15E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444A23-DF39-6552-7822-051D0CB06A87}"/>
              </a:ext>
            </a:extLst>
          </p:cNvPr>
          <p:cNvSpPr txBox="1"/>
          <p:nvPr/>
        </p:nvSpPr>
        <p:spPr>
          <a:xfrm>
            <a:off x="6900239" y="2706444"/>
            <a:ext cx="221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 </a:t>
            </a:r>
          </a:p>
          <a:p>
            <a:pPr algn="ctr"/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Purified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indoor air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 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12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94398-9D80-CBE1-270A-68A859A17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676069-AFE7-2DB4-3DB6-A5444779B514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F36CAE-8B89-C47B-1F38-89CEACCD71D5}"/>
              </a:ext>
            </a:extLst>
          </p:cNvPr>
          <p:cNvSpPr txBox="1"/>
          <p:nvPr/>
        </p:nvSpPr>
        <p:spPr>
          <a:xfrm>
            <a:off x="6742409" y="3624343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Compliant with LEED and BREEAM protocols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3F11F0-C3B2-A631-26D5-E5CE0EEF28EC}"/>
              </a:ext>
            </a:extLst>
          </p:cNvPr>
          <p:cNvSpPr txBox="1"/>
          <p:nvPr/>
        </p:nvSpPr>
        <p:spPr>
          <a:xfrm>
            <a:off x="199228" y="3654459"/>
            <a:ext cx="206721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#5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Quiet &amp;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Sleep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mode for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comfortable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environment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CECE939B-AC28-7062-37A5-9A9A174DCD69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D7D0D46-76D6-6DD6-2FC5-CEE398A945AD}"/>
              </a:ext>
            </a:extLst>
          </p:cNvPr>
          <p:cNvCxnSpPr>
            <a:cxnSpLocks/>
          </p:cNvCxnSpPr>
          <p:nvPr/>
        </p:nvCxnSpPr>
        <p:spPr>
          <a:xfrm>
            <a:off x="5966397" y="3932015"/>
            <a:ext cx="82393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5753B3C9-5BA4-8E18-E2F1-5860BFD3FAA5}"/>
              </a:ext>
            </a:extLst>
          </p:cNvPr>
          <p:cNvSpPr/>
          <p:nvPr/>
        </p:nvSpPr>
        <p:spPr>
          <a:xfrm>
            <a:off x="6797660" y="35766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19723C6E-D028-9049-2146-9F7C63B25DC2}"/>
              </a:ext>
            </a:extLst>
          </p:cNvPr>
          <p:cNvCxnSpPr>
            <a:cxnSpLocks/>
          </p:cNvCxnSpPr>
          <p:nvPr/>
        </p:nvCxnSpPr>
        <p:spPr>
          <a:xfrm>
            <a:off x="6318183" y="295087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EC3521E6-F72E-EB05-0C05-3CEA3810CD31}"/>
              </a:ext>
            </a:extLst>
          </p:cNvPr>
          <p:cNvSpPr/>
          <p:nvPr/>
        </p:nvSpPr>
        <p:spPr>
          <a:xfrm>
            <a:off x="6907564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1C962490-849C-6A97-DA89-0DFF0F8310DC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C5B2C3CB-850C-0CDC-214C-F838F029A39A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0AC56A1-4A46-0A89-B73C-E483C80E2449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D7FD5941-2397-789E-FBC7-40E5A6AA61C4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22AA16DD-59A3-7B31-A31C-211CD5AFCDA1}"/>
              </a:ext>
            </a:extLst>
          </p:cNvPr>
          <p:cNvCxnSpPr>
            <a:cxnSpLocks/>
          </p:cNvCxnSpPr>
          <p:nvPr/>
        </p:nvCxnSpPr>
        <p:spPr>
          <a:xfrm>
            <a:off x="2332242" y="3939341"/>
            <a:ext cx="82384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0390B046-41D6-36C6-E6DC-A40BCFAD91FD}"/>
              </a:ext>
            </a:extLst>
          </p:cNvPr>
          <p:cNvSpPr/>
          <p:nvPr/>
        </p:nvSpPr>
        <p:spPr>
          <a:xfrm>
            <a:off x="130065" y="3583965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Immagine 4" descr="Immagine che contiene Elementi grafici, simbolo, logo, grafica&#10;&#10;Il contenuto generato dall'IA potrebbe non essere corretto.">
            <a:extLst>
              <a:ext uri="{FF2B5EF4-FFF2-40B4-BE49-F238E27FC236}">
                <a16:creationId xmlns:a16="http://schemas.microsoft.com/office/drawing/2014/main" id="{DB809B14-9AA6-5B20-42F3-FDEC5028F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03" y="1880200"/>
            <a:ext cx="2171394" cy="217399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5E08582-E734-8246-3BAB-BEC3A5C6A2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17ED64-CE84-82C6-1BD4-8494FAFE194D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4BEC47-1E99-3797-61FC-C3FCA60EABA1}"/>
              </a:ext>
            </a:extLst>
          </p:cNvPr>
          <p:cNvSpPr txBox="1"/>
          <p:nvPr/>
        </p:nvSpPr>
        <p:spPr>
          <a:xfrm>
            <a:off x="6900239" y="2706444"/>
            <a:ext cx="221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 </a:t>
            </a:r>
          </a:p>
          <a:p>
            <a:pPr algn="ctr"/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Purified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indoor air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 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208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7F9AD-FB9A-8851-2597-962CC8A4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67ADEC-C452-08F1-EE66-C774707B3639}"/>
              </a:ext>
            </a:extLst>
          </p:cNvPr>
          <p:cNvSpPr txBox="1"/>
          <p:nvPr/>
        </p:nvSpPr>
        <p:spPr>
          <a:xfrm>
            <a:off x="5925608" y="752687"/>
            <a:ext cx="22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#1</a:t>
            </a:r>
            <a:r>
              <a:rPr lang="it-IT" sz="1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Highly efficient &amp; quiet BLDC fan motor</a:t>
            </a:r>
            <a:endParaRPr lang="it-IT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8456D3-5C3B-7AA6-8561-3BCB4636DBD5}"/>
              </a:ext>
            </a:extLst>
          </p:cNvPr>
          <p:cNvSpPr txBox="1"/>
          <p:nvPr/>
        </p:nvSpPr>
        <p:spPr>
          <a:xfrm>
            <a:off x="6742409" y="3624343"/>
            <a:ext cx="238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#4 </a:t>
            </a: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Compliant with LEED and BREEAM protocols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565F6D-A228-2E25-08C9-6F3DE2C7B3A8}"/>
              </a:ext>
            </a:extLst>
          </p:cNvPr>
          <p:cNvSpPr txBox="1"/>
          <p:nvPr/>
        </p:nvSpPr>
        <p:spPr>
          <a:xfrm>
            <a:off x="48692" y="2707400"/>
            <a:ext cx="21466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#6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Fan Stop Control to optimize comfort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6959ED9-A100-767E-04B2-25E5B93CAF1D}"/>
              </a:ext>
            </a:extLst>
          </p:cNvPr>
          <p:cNvSpPr/>
          <p:nvPr/>
        </p:nvSpPr>
        <p:spPr>
          <a:xfrm>
            <a:off x="2772916" y="1199067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BDC54AE6-D0E0-63AB-91DD-7C786C857DAF}"/>
              </a:ext>
            </a:extLst>
          </p:cNvPr>
          <p:cNvCxnSpPr>
            <a:cxnSpLocks/>
          </p:cNvCxnSpPr>
          <p:nvPr/>
        </p:nvCxnSpPr>
        <p:spPr>
          <a:xfrm>
            <a:off x="5966397" y="3932015"/>
            <a:ext cx="82393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3D2B0818-6E9E-1403-F5AB-83AEE414FD3B}"/>
              </a:ext>
            </a:extLst>
          </p:cNvPr>
          <p:cNvSpPr/>
          <p:nvPr/>
        </p:nvSpPr>
        <p:spPr>
          <a:xfrm>
            <a:off x="6797660" y="3576639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10B23AC7-4421-BA9C-79AC-9C266F57B033}"/>
              </a:ext>
            </a:extLst>
          </p:cNvPr>
          <p:cNvCxnSpPr>
            <a:cxnSpLocks/>
          </p:cNvCxnSpPr>
          <p:nvPr/>
        </p:nvCxnSpPr>
        <p:spPr>
          <a:xfrm>
            <a:off x="6318183" y="2950872"/>
            <a:ext cx="582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6993B93D-CA68-8903-AADF-A516249AF310}"/>
              </a:ext>
            </a:extLst>
          </p:cNvPr>
          <p:cNvSpPr/>
          <p:nvPr/>
        </p:nvSpPr>
        <p:spPr>
          <a:xfrm>
            <a:off x="6907564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29631365-FDBA-FBEC-ABC2-031A041EF869}"/>
              </a:ext>
            </a:extLst>
          </p:cNvPr>
          <p:cNvCxnSpPr>
            <a:cxnSpLocks/>
          </p:cNvCxnSpPr>
          <p:nvPr/>
        </p:nvCxnSpPr>
        <p:spPr>
          <a:xfrm>
            <a:off x="6019800" y="1955874"/>
            <a:ext cx="52865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38EDEF76-1B81-5D14-7FC5-85CACC758D12}"/>
              </a:ext>
            </a:extLst>
          </p:cNvPr>
          <p:cNvSpPr/>
          <p:nvPr/>
        </p:nvSpPr>
        <p:spPr>
          <a:xfrm>
            <a:off x="6555778" y="1600498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4279BFF7-BFF1-5303-06B9-49BE4CA4E966}"/>
              </a:ext>
            </a:extLst>
          </p:cNvPr>
          <p:cNvCxnSpPr>
            <a:cxnSpLocks/>
          </p:cNvCxnSpPr>
          <p:nvPr/>
        </p:nvCxnSpPr>
        <p:spPr>
          <a:xfrm flipV="1">
            <a:off x="5439407" y="1030451"/>
            <a:ext cx="516113" cy="38832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0925F030-372B-4311-9A51-DB243E7E9A89}"/>
              </a:ext>
            </a:extLst>
          </p:cNvPr>
          <p:cNvSpPr/>
          <p:nvPr/>
        </p:nvSpPr>
        <p:spPr>
          <a:xfrm>
            <a:off x="5956021" y="638441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590D7047-DC61-F66A-7AF6-FBA261DB553D}"/>
              </a:ext>
            </a:extLst>
          </p:cNvPr>
          <p:cNvCxnSpPr>
            <a:cxnSpLocks/>
          </p:cNvCxnSpPr>
          <p:nvPr/>
        </p:nvCxnSpPr>
        <p:spPr>
          <a:xfrm>
            <a:off x="2237181" y="2950872"/>
            <a:ext cx="5504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8985E6D5-BE1D-0360-6D3F-01625CBE5CC3}"/>
              </a:ext>
            </a:extLst>
          </p:cNvPr>
          <p:cNvSpPr/>
          <p:nvPr/>
        </p:nvSpPr>
        <p:spPr>
          <a:xfrm>
            <a:off x="20256" y="2595496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E39C2F5E-BCE2-634B-6006-37625335273B}"/>
              </a:ext>
            </a:extLst>
          </p:cNvPr>
          <p:cNvCxnSpPr>
            <a:cxnSpLocks/>
          </p:cNvCxnSpPr>
          <p:nvPr/>
        </p:nvCxnSpPr>
        <p:spPr>
          <a:xfrm>
            <a:off x="2332242" y="3939341"/>
            <a:ext cx="82384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4C2C1320-4A42-ED0B-835C-EF27D6877C5D}"/>
              </a:ext>
            </a:extLst>
          </p:cNvPr>
          <p:cNvSpPr/>
          <p:nvPr/>
        </p:nvSpPr>
        <p:spPr>
          <a:xfrm>
            <a:off x="130065" y="3583965"/>
            <a:ext cx="2211741" cy="644125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Immagine 2" descr="Immagine che contiene cerchio, schermata, oscurità, Oggetto astronomico&#10;&#10;Il contenuto generato dall'IA potrebbe non essere corretto.">
            <a:extLst>
              <a:ext uri="{FF2B5EF4-FFF2-40B4-BE49-F238E27FC236}">
                <a16:creationId xmlns:a16="http://schemas.microsoft.com/office/drawing/2014/main" id="{AEF5D9AE-7BBD-C98F-70F9-41C866E10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68" y="1465048"/>
            <a:ext cx="2542037" cy="25450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54D9DB-E170-5E0B-46BD-7FCB7235A546}"/>
              </a:ext>
            </a:extLst>
          </p:cNvPr>
          <p:cNvSpPr txBox="1"/>
          <p:nvPr/>
        </p:nvSpPr>
        <p:spPr>
          <a:xfrm>
            <a:off x="4265152" y="3357162"/>
            <a:ext cx="9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chemeClr val="bg2"/>
                </a:solidFill>
              </a:rPr>
              <a:t>STOP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F8A81E-6BFB-D57F-30CF-1ACC875E9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88954" y="-153865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1800" dirty="0" err="1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1800" dirty="0">
                <a:solidFill>
                  <a:srgbClr val="0083C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dirty="0">
                <a:latin typeface="Calibri"/>
                <a:ea typeface="Calibri"/>
                <a:cs typeface="Calibri"/>
              </a:rPr>
              <a:t>to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1800" dirty="0">
                <a:latin typeface="Calibri"/>
                <a:ea typeface="Calibri"/>
                <a:cs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</a:rPr>
              <a:t>it</a:t>
            </a:r>
            <a:endParaRPr lang="en-BE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2B8527-8F5E-6C81-BA9F-F02C18F1B3C1}"/>
              </a:ext>
            </a:extLst>
          </p:cNvPr>
          <p:cNvSpPr txBox="1"/>
          <p:nvPr/>
        </p:nvSpPr>
        <p:spPr>
          <a:xfrm>
            <a:off x="6473691" y="1645561"/>
            <a:ext cx="241495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2 </a:t>
            </a:r>
            <a:endParaRPr lang="it-IT" sz="1000" b="1" dirty="0">
              <a:solidFill>
                <a:srgbClr val="000000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sz="1000" i="0" dirty="0">
                <a:solidFill>
                  <a:srgbClr val="000000"/>
                </a:solidFill>
                <a:effectLst/>
                <a:latin typeface="+mj-lt"/>
              </a:rPr>
              <a:t>Integration of a built-in 3-way on/off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valve improving system performance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BEAEF8-13C1-4449-9611-4AD07E7CABF4}"/>
              </a:ext>
            </a:extLst>
          </p:cNvPr>
          <p:cNvSpPr txBox="1"/>
          <p:nvPr/>
        </p:nvSpPr>
        <p:spPr>
          <a:xfrm>
            <a:off x="6900239" y="2706444"/>
            <a:ext cx="221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  <a:latin typeface="+mj-lt"/>
              </a:rPr>
              <a:t>#3 </a:t>
            </a:r>
          </a:p>
          <a:p>
            <a:pPr algn="ctr"/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Purified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indoor air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 </a:t>
            </a:r>
            <a:endParaRPr lang="it-IT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C5E902-02F1-ADD9-808C-F8D883AE62D1}"/>
              </a:ext>
            </a:extLst>
          </p:cNvPr>
          <p:cNvSpPr txBox="1"/>
          <p:nvPr/>
        </p:nvSpPr>
        <p:spPr>
          <a:xfrm>
            <a:off x="199228" y="3654459"/>
            <a:ext cx="206721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+mj-lt"/>
              </a:rPr>
              <a:t>#5 </a:t>
            </a:r>
            <a:endParaRPr lang="it-IT" sz="1000" b="1" dirty="0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Quiet &amp;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Sleep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mode for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comfortable</a:t>
            </a:r>
            <a:r>
              <a:rPr lang="it-IT" sz="10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1000" i="0" dirty="0" err="1">
                <a:solidFill>
                  <a:srgbClr val="000000"/>
                </a:solidFill>
                <a:effectLst/>
                <a:latin typeface="+mj-lt"/>
              </a:rPr>
              <a:t>environment</a:t>
            </a:r>
            <a:endParaRPr lang="it-IT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004195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34149059BCD64DA92A6FBA15E2D892" ma:contentTypeVersion="22" ma:contentTypeDescription="Creare un nuovo documento." ma:contentTypeScope="" ma:versionID="1300219c0af33a87abea496da67e9d97">
  <xsd:schema xmlns:xsd="http://www.w3.org/2001/XMLSchema" xmlns:xs="http://www.w3.org/2001/XMLSchema" xmlns:p="http://schemas.microsoft.com/office/2006/metadata/properties" xmlns:ns2="7ff2e4a0-f68b-4dea-a856-6c19b5c36790" xmlns:ns3="1fdc5fe9-91c3-4875-9073-b782ac1c1130" targetNamespace="http://schemas.microsoft.com/office/2006/metadata/properties" ma:root="true" ma:fieldsID="8944902fa58181986a66d4dbfb5a44d8" ns2:_="" ns3:_="">
    <xsd:import namespace="7ff2e4a0-f68b-4dea-a856-6c19b5c36790"/>
    <xsd:import namespace="1fdc5fe9-91c3-4875-9073-b782ac1c1130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2e4a0-f68b-4dea-a856-6c19b5c3679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cdabbbbb-962a-4810-844b-572d16686a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5fe9-91c3-4875-9073-b782ac1c113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b64a2f8-b49e-4f02-931c-eea3d5b5b9bf}" ma:internalName="TaxCatchAll" ma:showField="CatchAllData" ma:web="1fdc5fe9-91c3-4875-9073-b782ac1c11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7ff2e4a0-f68b-4dea-a856-6c19b5c36790" xsi:nil="true"/>
    <MigrationWizIdVersion xmlns="7ff2e4a0-f68b-4dea-a856-6c19b5c36790" xsi:nil="true"/>
    <MigrationWizIdPermissions xmlns="7ff2e4a0-f68b-4dea-a856-6c19b5c36790" xsi:nil="true"/>
    <lcf76f155ced4ddcb4097134ff3c332f xmlns="7ff2e4a0-f68b-4dea-a856-6c19b5c36790">
      <Terms xmlns="http://schemas.microsoft.com/office/infopath/2007/PartnerControls"/>
    </lcf76f155ced4ddcb4097134ff3c332f>
    <TaxCatchAll xmlns="1fdc5fe9-91c3-4875-9073-b782ac1c1130" xsi:nil="true"/>
  </documentManagement>
</p:properties>
</file>

<file path=customXml/itemProps1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94714A-3F79-4FD4-8CFE-36808A08DF26}"/>
</file>

<file path=customXml/itemProps3.xml><?xml version="1.0" encoding="utf-8"?>
<ds:datastoreItem xmlns:ds="http://schemas.openxmlformats.org/officeDocument/2006/customXml" ds:itemID="{F940E0F4-FA10-488C-8CA1-538E62D33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TotalTime>427</TotalTime>
  <Words>389</Words>
  <Application>Microsoft Office PowerPoint</Application>
  <PresentationFormat>Presentazione su schermo (16:9)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System Font Regular</vt:lpstr>
      <vt:lpstr>Start</vt:lpstr>
      <vt:lpstr>Blank</vt:lpstr>
      <vt:lpstr>Basic Lay-out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Giulia Maroncelli</cp:lastModifiedBy>
  <cp:revision>130</cp:revision>
  <cp:lastPrinted>2014-10-20T14:13:38Z</cp:lastPrinted>
  <dcterms:created xsi:type="dcterms:W3CDTF">2024-03-11T10:21:59Z</dcterms:created>
  <dcterms:modified xsi:type="dcterms:W3CDTF">2025-03-12T09:20:19Z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0x0101008934149059BCD64DA92A6FBA15E2D892</vt:lpwstr>
  </property>
</Properties>
</file>