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60" r:id="rId6"/>
  </p:sldMasterIdLst>
  <p:notesMasterIdLst>
    <p:notesMasterId r:id="rId36"/>
  </p:notesMasterIdLst>
  <p:handoutMasterIdLst>
    <p:handoutMasterId r:id="rId37"/>
  </p:handoutMasterIdLst>
  <p:sldIdLst>
    <p:sldId id="314" r:id="rId7"/>
    <p:sldId id="384" r:id="rId8"/>
    <p:sldId id="381" r:id="rId9"/>
    <p:sldId id="382" r:id="rId10"/>
    <p:sldId id="386" r:id="rId11"/>
    <p:sldId id="393" r:id="rId12"/>
    <p:sldId id="394" r:id="rId13"/>
    <p:sldId id="392" r:id="rId14"/>
    <p:sldId id="388" r:id="rId15"/>
    <p:sldId id="389" r:id="rId16"/>
    <p:sldId id="395" r:id="rId17"/>
    <p:sldId id="390" r:id="rId18"/>
    <p:sldId id="391" r:id="rId19"/>
    <p:sldId id="396" r:id="rId20"/>
    <p:sldId id="474" r:id="rId21"/>
    <p:sldId id="397" r:id="rId22"/>
    <p:sldId id="459" r:id="rId23"/>
    <p:sldId id="460" r:id="rId24"/>
    <p:sldId id="461" r:id="rId25"/>
    <p:sldId id="462" r:id="rId26"/>
    <p:sldId id="463" r:id="rId27"/>
    <p:sldId id="464" r:id="rId28"/>
    <p:sldId id="465" r:id="rId29"/>
    <p:sldId id="467" r:id="rId30"/>
    <p:sldId id="468" r:id="rId31"/>
    <p:sldId id="469" r:id="rId32"/>
    <p:sldId id="473" r:id="rId33"/>
    <p:sldId id="472" r:id="rId34"/>
    <p:sldId id="355" r:id="rId35"/>
  </p:sldIdLst>
  <p:sldSz cx="9144000" cy="5143500" type="screen16x9"/>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BB7D6AF2-864A-8348-B308-F5EFE292E65E}">
          <p14:sldIdLst>
            <p14:sldId id="314"/>
            <p14:sldId id="384"/>
            <p14:sldId id="381"/>
            <p14:sldId id="382"/>
            <p14:sldId id="386"/>
            <p14:sldId id="393"/>
            <p14:sldId id="394"/>
            <p14:sldId id="392"/>
            <p14:sldId id="388"/>
            <p14:sldId id="389"/>
            <p14:sldId id="395"/>
            <p14:sldId id="390"/>
            <p14:sldId id="391"/>
            <p14:sldId id="396"/>
            <p14:sldId id="474"/>
            <p14:sldId id="397"/>
            <p14:sldId id="459"/>
            <p14:sldId id="460"/>
            <p14:sldId id="461"/>
            <p14:sldId id="462"/>
            <p14:sldId id="463"/>
            <p14:sldId id="464"/>
            <p14:sldId id="465"/>
            <p14:sldId id="467"/>
            <p14:sldId id="468"/>
            <p14:sldId id="469"/>
            <p14:sldId id="473"/>
            <p14:sldId id="472"/>
          </p14:sldIdLst>
        </p14:section>
        <p14:section name="Thank you" id="{A40BAB7F-8F4C-2142-8EA2-C99FFF8533DD}">
          <p14:sldIdLst>
            <p14:sldId id="355"/>
          </p14:sldIdLst>
        </p14:section>
      </p14:sectionLst>
    </p:ext>
    <p:ext uri="{EFAFB233-063F-42B5-8137-9DF3F51BA10A}">
      <p15:sldGuideLst xmlns:p15="http://schemas.microsoft.com/office/powerpoint/2012/main">
        <p15:guide id="1" orient="horz" pos="3162" userDrawn="1">
          <p15:clr>
            <a:srgbClr val="A4A3A4"/>
          </p15:clr>
        </p15:guide>
        <p15:guide id="2" pos="2880">
          <p15:clr>
            <a:srgbClr val="A4A3A4"/>
          </p15:clr>
        </p15:guide>
        <p15:guide id="3" orient="horz" pos="1620" userDrawn="1">
          <p15:clr>
            <a:srgbClr val="A4A3A4"/>
          </p15:clr>
        </p15:guide>
        <p15:guide id="4" orient="horz" pos="171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9E20E5-959E-2669-C83A-25129C0B2E56}" name="Paolo De Simone" initials="PS" userId="S::p.desimone@daikinapplied.eu::e2389c51-e31f-491f-bd0b-5e4070d8fe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E0"/>
    <a:srgbClr val="BEDCF4"/>
    <a:srgbClr val="E3F0FB"/>
    <a:srgbClr val="F1F4F7"/>
    <a:srgbClr val="000000"/>
    <a:srgbClr val="0083C1"/>
    <a:srgbClr val="D9EBFA"/>
    <a:srgbClr val="C8D6DC"/>
    <a:srgbClr val="00A7F2"/>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E285F-DC6F-1E45-6860-516FBE61D3D3}" v="2" dt="2025-10-16T09:26:49.711"/>
    <p1510:client id="{46F86A91-E802-9B52-789B-190D2045A4F2}" v="189" dt="2025-10-15T15:52:15.040"/>
    <p1510:client id="{5C42D6B2-3ADB-0DC7-4698-6437872B571E}" v="168" dt="2025-10-16T10:15:40.788"/>
    <p1510:client id="{68D76719-3AA8-748B-2A34-8076BF179909}" v="400" dt="2025-10-16T12:03:35.374"/>
    <p1510:client id="{9D823F46-E5C4-E4AA-63CB-72E7677D2A8E}" v="125" dt="2025-10-15T15:06:58.522"/>
    <p1510:client id="{B8BE72CC-ED15-4C97-9DFE-DCAEA0DEC02B}" v="87" dt="2025-10-15T08:33:37.003"/>
    <p1510:client id="{CD0AAD76-36BE-09F9-D696-F15AA71144FE}" v="7" dt="2025-10-16T12:18:26.94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8" y="52"/>
      </p:cViewPr>
      <p:guideLst>
        <p:guide orient="horz" pos="3162"/>
        <p:guide pos="2880"/>
        <p:guide orient="horz" pos="1620"/>
        <p:guide orient="horz" pos="17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De Simone" userId="S::p.desimone@daikinapplied.eu::e2389c51-e31f-491f-bd0b-5e4070d8fe38" providerId="AD" clId="Web-{46F86A91-E802-9B52-789B-190D2045A4F2}"/>
    <pc:docChg chg="addSld delSld modSld sldOrd modSection">
      <pc:chgData name="Paolo De Simone" userId="S::p.desimone@daikinapplied.eu::e2389c51-e31f-491f-bd0b-5e4070d8fe38" providerId="AD" clId="Web-{46F86A91-E802-9B52-789B-190D2045A4F2}" dt="2025-10-15T15:51:43.227" v="124" actId="20577"/>
      <pc:docMkLst>
        <pc:docMk/>
      </pc:docMkLst>
      <pc:sldChg chg="addSp delSp modSp del ord">
        <pc:chgData name="Paolo De Simone" userId="S::p.desimone@daikinapplied.eu::e2389c51-e31f-491f-bd0b-5e4070d8fe38" providerId="AD" clId="Web-{46F86A91-E802-9B52-789B-190D2045A4F2}" dt="2025-10-15T15:48:55.661" v="51"/>
        <pc:sldMkLst>
          <pc:docMk/>
          <pc:sldMk cId="3393189558" sldId="471"/>
        </pc:sldMkLst>
        <pc:spChg chg="add del mod">
          <ac:chgData name="Paolo De Simone" userId="S::p.desimone@daikinapplied.eu::e2389c51-e31f-491f-bd0b-5e4070d8fe38" providerId="AD" clId="Web-{46F86A91-E802-9B52-789B-190D2045A4F2}" dt="2025-10-15T15:46:07.500" v="24"/>
          <ac:spMkLst>
            <pc:docMk/>
            <pc:sldMk cId="3393189558" sldId="471"/>
            <ac:spMk id="2" creationId="{142216B3-D24A-42FC-9C05-4DFBC0BE1239}"/>
          </ac:spMkLst>
        </pc:spChg>
        <pc:spChg chg="add del mod">
          <ac:chgData name="Paolo De Simone" userId="S::p.desimone@daikinapplied.eu::e2389c51-e31f-491f-bd0b-5e4070d8fe38" providerId="AD" clId="Web-{46F86A91-E802-9B52-789B-190D2045A4F2}" dt="2025-10-15T15:46:15.501" v="28"/>
          <ac:spMkLst>
            <pc:docMk/>
            <pc:sldMk cId="3393189558" sldId="471"/>
            <ac:spMk id="3" creationId="{884FE2B7-06E8-26DC-AF56-9F0FDFCAE572}"/>
          </ac:spMkLst>
        </pc:spChg>
        <pc:spChg chg="add del mod">
          <ac:chgData name="Paolo De Simone" userId="S::p.desimone@daikinapplied.eu::e2389c51-e31f-491f-bd0b-5e4070d8fe38" providerId="AD" clId="Web-{46F86A91-E802-9B52-789B-190D2045A4F2}" dt="2025-10-15T15:48:40.645" v="44"/>
          <ac:spMkLst>
            <pc:docMk/>
            <pc:sldMk cId="3393189558" sldId="471"/>
            <ac:spMk id="4" creationId="{2C64DE24-4AAC-D3BC-2EBB-0D12484F898E}"/>
          </ac:spMkLst>
        </pc:spChg>
        <pc:spChg chg="mod">
          <ac:chgData name="Paolo De Simone" userId="S::p.desimone@daikinapplied.eu::e2389c51-e31f-491f-bd0b-5e4070d8fe38" providerId="AD" clId="Web-{46F86A91-E802-9B52-789B-190D2045A4F2}" dt="2025-10-15T15:48:48.630" v="50" actId="20577"/>
          <ac:spMkLst>
            <pc:docMk/>
            <pc:sldMk cId="3393189558" sldId="471"/>
            <ac:spMk id="10" creationId="{0C5CC861-69A9-1AE8-F2EA-6739EC9CC5A7}"/>
          </ac:spMkLst>
        </pc:spChg>
      </pc:sldChg>
      <pc:sldChg chg="modSp add replId">
        <pc:chgData name="Paolo De Simone" userId="S::p.desimone@daikinapplied.eu::e2389c51-e31f-491f-bd0b-5e4070d8fe38" providerId="AD" clId="Web-{46F86A91-E802-9B52-789B-190D2045A4F2}" dt="2025-10-15T15:51:43.227" v="124" actId="20577"/>
        <pc:sldMkLst>
          <pc:docMk/>
          <pc:sldMk cId="1673243318" sldId="473"/>
        </pc:sldMkLst>
        <pc:spChg chg="mod">
          <ac:chgData name="Paolo De Simone" userId="S::p.desimone@daikinapplied.eu::e2389c51-e31f-491f-bd0b-5e4070d8fe38" providerId="AD" clId="Web-{46F86A91-E802-9B52-789B-190D2045A4F2}" dt="2025-10-15T15:51:43.227" v="124" actId="20577"/>
          <ac:spMkLst>
            <pc:docMk/>
            <pc:sldMk cId="1673243318" sldId="473"/>
            <ac:spMk id="4" creationId="{E34BF267-0407-905A-C355-CC2DF49D8467}"/>
          </ac:spMkLst>
        </pc:spChg>
        <pc:spChg chg="mod">
          <ac:chgData name="Paolo De Simone" userId="S::p.desimone@daikinapplied.eu::e2389c51-e31f-491f-bd0b-5e4070d8fe38" providerId="AD" clId="Web-{46F86A91-E802-9B52-789B-190D2045A4F2}" dt="2025-10-15T15:51:11.742" v="105" actId="20577"/>
          <ac:spMkLst>
            <pc:docMk/>
            <pc:sldMk cId="1673243318" sldId="473"/>
            <ac:spMk id="10" creationId="{139B26C9-4B98-549F-FB71-F9BC9E8D5D58}"/>
          </ac:spMkLst>
        </pc:spChg>
      </pc:sldChg>
    </pc:docChg>
  </pc:docChgLst>
  <pc:docChgLst>
    <pc:chgData name="Paolo De Simone" userId="S::p.desimone@daikinapplied.eu::e2389c51-e31f-491f-bd0b-5e4070d8fe38" providerId="AD" clId="Web-{84FB65C7-9653-FDE4-3ACC-D8816B570ACE}"/>
    <pc:docChg chg="sldOrd">
      <pc:chgData name="Paolo De Simone" userId="S::p.desimone@daikinapplied.eu::e2389c51-e31f-491f-bd0b-5e4070d8fe38" providerId="AD" clId="Web-{84FB65C7-9653-FDE4-3ACC-D8816B570ACE}" dt="2025-10-15T10:51:23.998" v="0"/>
      <pc:docMkLst>
        <pc:docMk/>
      </pc:docMkLst>
      <pc:sldChg chg="ord">
        <pc:chgData name="Paolo De Simone" userId="S::p.desimone@daikinapplied.eu::e2389c51-e31f-491f-bd0b-5e4070d8fe38" providerId="AD" clId="Web-{84FB65C7-9653-FDE4-3ACC-D8816B570ACE}" dt="2025-10-15T10:51:23.998" v="0"/>
        <pc:sldMkLst>
          <pc:docMk/>
          <pc:sldMk cId="3363198380" sldId="382"/>
        </pc:sldMkLst>
      </pc:sldChg>
    </pc:docChg>
  </pc:docChgLst>
  <pc:docChgLst>
    <pc:chgData name="Gaetano Sanfelice" userId="c72791b6-b7fb-4fd6-9f34-64134de1a0b9" providerId="ADAL" clId="{434A54D0-C06A-435E-B513-FEF9E8525337}"/>
    <pc:docChg chg="custSel modSld sldOrd">
      <pc:chgData name="Gaetano Sanfelice" userId="c72791b6-b7fb-4fd6-9f34-64134de1a0b9" providerId="ADAL" clId="{434A54D0-C06A-435E-B513-FEF9E8525337}" dt="2025-10-16T13:41:42.976" v="95" actId="20577"/>
      <pc:docMkLst>
        <pc:docMk/>
      </pc:docMkLst>
      <pc:sldChg chg="modSp mod">
        <pc:chgData name="Gaetano Sanfelice" userId="c72791b6-b7fb-4fd6-9f34-64134de1a0b9" providerId="ADAL" clId="{434A54D0-C06A-435E-B513-FEF9E8525337}" dt="2025-10-16T13:41:32.680" v="94" actId="20577"/>
        <pc:sldMkLst>
          <pc:docMk/>
          <pc:sldMk cId="2061987142" sldId="381"/>
        </pc:sldMkLst>
        <pc:spChg chg="mod">
          <ac:chgData name="Gaetano Sanfelice" userId="c72791b6-b7fb-4fd6-9f34-64134de1a0b9" providerId="ADAL" clId="{434A54D0-C06A-435E-B513-FEF9E8525337}" dt="2025-10-16T13:41:32.680" v="94" actId="20577"/>
          <ac:spMkLst>
            <pc:docMk/>
            <pc:sldMk cId="2061987142" sldId="381"/>
            <ac:spMk id="6" creationId="{2BFD7BE7-B502-782E-5A98-4BDD03C443C6}"/>
          </ac:spMkLst>
        </pc:spChg>
        <pc:spChg chg="mod">
          <ac:chgData name="Gaetano Sanfelice" userId="c72791b6-b7fb-4fd6-9f34-64134de1a0b9" providerId="ADAL" clId="{434A54D0-C06A-435E-B513-FEF9E8525337}" dt="2025-10-14T14:13:16.943" v="4" actId="20577"/>
          <ac:spMkLst>
            <pc:docMk/>
            <pc:sldMk cId="2061987142" sldId="381"/>
            <ac:spMk id="7" creationId="{7C43F79A-FFAF-9006-4860-0B9163ADFF7B}"/>
          </ac:spMkLst>
        </pc:spChg>
      </pc:sldChg>
      <pc:sldChg chg="modSp mod">
        <pc:chgData name="Gaetano Sanfelice" userId="c72791b6-b7fb-4fd6-9f34-64134de1a0b9" providerId="ADAL" clId="{434A54D0-C06A-435E-B513-FEF9E8525337}" dt="2025-10-14T09:54:15.847" v="2" actId="6549"/>
        <pc:sldMkLst>
          <pc:docMk/>
          <pc:sldMk cId="3363198380" sldId="382"/>
        </pc:sldMkLst>
        <pc:spChg chg="mod">
          <ac:chgData name="Gaetano Sanfelice" userId="c72791b6-b7fb-4fd6-9f34-64134de1a0b9" providerId="ADAL" clId="{434A54D0-C06A-435E-B513-FEF9E8525337}" dt="2025-10-14T09:54:15.847" v="2" actId="6549"/>
          <ac:spMkLst>
            <pc:docMk/>
            <pc:sldMk cId="3363198380" sldId="382"/>
            <ac:spMk id="5" creationId="{0289280A-76DC-DA49-F128-638D9F2315D2}"/>
          </ac:spMkLst>
        </pc:spChg>
      </pc:sldChg>
      <pc:sldChg chg="mod modShow">
        <pc:chgData name="Gaetano Sanfelice" userId="c72791b6-b7fb-4fd6-9f34-64134de1a0b9" providerId="ADAL" clId="{434A54D0-C06A-435E-B513-FEF9E8525337}" dt="2025-10-15T08:32:23.336" v="9" actId="729"/>
        <pc:sldMkLst>
          <pc:docMk/>
          <pc:sldMk cId="1500088536" sldId="388"/>
        </pc:sldMkLst>
      </pc:sldChg>
      <pc:sldChg chg="mod modShow">
        <pc:chgData name="Gaetano Sanfelice" userId="c72791b6-b7fb-4fd6-9f34-64134de1a0b9" providerId="ADAL" clId="{434A54D0-C06A-435E-B513-FEF9E8525337}" dt="2025-10-15T08:32:23.336" v="9" actId="729"/>
        <pc:sldMkLst>
          <pc:docMk/>
          <pc:sldMk cId="1707115374" sldId="389"/>
        </pc:sldMkLst>
      </pc:sldChg>
      <pc:sldChg chg="modSp mod">
        <pc:chgData name="Gaetano Sanfelice" userId="c72791b6-b7fb-4fd6-9f34-64134de1a0b9" providerId="ADAL" clId="{434A54D0-C06A-435E-B513-FEF9E8525337}" dt="2025-10-16T13:41:42.976" v="95" actId="20577"/>
        <pc:sldMkLst>
          <pc:docMk/>
          <pc:sldMk cId="771219217" sldId="390"/>
        </pc:sldMkLst>
        <pc:spChg chg="mod">
          <ac:chgData name="Gaetano Sanfelice" userId="c72791b6-b7fb-4fd6-9f34-64134de1a0b9" providerId="ADAL" clId="{434A54D0-C06A-435E-B513-FEF9E8525337}" dt="2025-10-16T13:41:42.976" v="95" actId="20577"/>
          <ac:spMkLst>
            <pc:docMk/>
            <pc:sldMk cId="771219217" sldId="390"/>
            <ac:spMk id="6" creationId="{9D73A54F-CA85-F782-DBFE-1421358E5AF0}"/>
          </ac:spMkLst>
        </pc:spChg>
      </pc:sldChg>
      <pc:sldChg chg="modSp mod">
        <pc:chgData name="Gaetano Sanfelice" userId="c72791b6-b7fb-4fd6-9f34-64134de1a0b9" providerId="ADAL" clId="{434A54D0-C06A-435E-B513-FEF9E8525337}" dt="2025-10-15T08:32:56.936" v="71" actId="20577"/>
        <pc:sldMkLst>
          <pc:docMk/>
          <pc:sldMk cId="2126348754" sldId="391"/>
        </pc:sldMkLst>
        <pc:spChg chg="mod">
          <ac:chgData name="Gaetano Sanfelice" userId="c72791b6-b7fb-4fd6-9f34-64134de1a0b9" providerId="ADAL" clId="{434A54D0-C06A-435E-B513-FEF9E8525337}" dt="2025-10-15T08:32:56.936" v="71" actId="20577"/>
          <ac:spMkLst>
            <pc:docMk/>
            <pc:sldMk cId="2126348754" sldId="391"/>
            <ac:spMk id="5" creationId="{82843F13-A610-7F4D-FDCC-D6763DFFAEA5}"/>
          </ac:spMkLst>
        </pc:spChg>
      </pc:sldChg>
      <pc:sldChg chg="mod modShow">
        <pc:chgData name="Gaetano Sanfelice" userId="c72791b6-b7fb-4fd6-9f34-64134de1a0b9" providerId="ADAL" clId="{434A54D0-C06A-435E-B513-FEF9E8525337}" dt="2025-10-14T09:53:58.799" v="0" actId="729"/>
        <pc:sldMkLst>
          <pc:docMk/>
          <pc:sldMk cId="2314576789" sldId="392"/>
        </pc:sldMkLst>
      </pc:sldChg>
      <pc:sldChg chg="mod modShow">
        <pc:chgData name="Gaetano Sanfelice" userId="c72791b6-b7fb-4fd6-9f34-64134de1a0b9" providerId="ADAL" clId="{434A54D0-C06A-435E-B513-FEF9E8525337}" dt="2025-10-15T08:32:23.336" v="9" actId="729"/>
        <pc:sldMkLst>
          <pc:docMk/>
          <pc:sldMk cId="2166898562" sldId="395"/>
        </pc:sldMkLst>
      </pc:sldChg>
      <pc:sldChg chg="modSp mod ord">
        <pc:chgData name="Gaetano Sanfelice" userId="c72791b6-b7fb-4fd6-9f34-64134de1a0b9" providerId="ADAL" clId="{434A54D0-C06A-435E-B513-FEF9E8525337}" dt="2025-10-15T08:33:37.003" v="91" actId="20577"/>
        <pc:sldMkLst>
          <pc:docMk/>
          <pc:sldMk cId="4055795095" sldId="396"/>
        </pc:sldMkLst>
        <pc:spChg chg="mod">
          <ac:chgData name="Gaetano Sanfelice" userId="c72791b6-b7fb-4fd6-9f34-64134de1a0b9" providerId="ADAL" clId="{434A54D0-C06A-435E-B513-FEF9E8525337}" dt="2025-10-15T08:33:37.003" v="91" actId="20577"/>
          <ac:spMkLst>
            <pc:docMk/>
            <pc:sldMk cId="4055795095" sldId="396"/>
            <ac:spMk id="7" creationId="{ABF5E0C0-4C80-EAEE-2170-DD2F266EF04C}"/>
          </ac:spMkLst>
        </pc:spChg>
      </pc:sldChg>
      <pc:sldChg chg="ord">
        <pc:chgData name="Gaetano Sanfelice" userId="c72791b6-b7fb-4fd6-9f34-64134de1a0b9" providerId="ADAL" clId="{434A54D0-C06A-435E-B513-FEF9E8525337}" dt="2025-10-15T08:28:54.750" v="8"/>
        <pc:sldMkLst>
          <pc:docMk/>
          <pc:sldMk cId="3262767227" sldId="397"/>
        </pc:sldMkLst>
      </pc:sldChg>
    </pc:docChg>
  </pc:docChgLst>
  <pc:docChgLst>
    <pc:chgData name="Giulia Maroncelli" userId="dc9fe2a4-a831-40e5-9263-f2c544c29e3b" providerId="ADAL" clId="{E3DB2F8C-E37F-4C14-9061-20FFFCF9BDF2}"/>
    <pc:docChg chg="undo custSel addSld delSld modSld modSection">
      <pc:chgData name="Giulia Maroncelli" userId="dc9fe2a4-a831-40e5-9263-f2c544c29e3b" providerId="ADAL" clId="{E3DB2F8C-E37F-4C14-9061-20FFFCF9BDF2}" dt="2025-10-14T09:52:01.697" v="1532" actId="1076"/>
      <pc:docMkLst>
        <pc:docMk/>
      </pc:docMkLst>
      <pc:sldChg chg="delSp mod">
        <pc:chgData name="Giulia Maroncelli" userId="dc9fe2a4-a831-40e5-9263-f2c544c29e3b" providerId="ADAL" clId="{E3DB2F8C-E37F-4C14-9061-20FFFCF9BDF2}" dt="2025-10-13T09:20:02.312" v="236" actId="478"/>
        <pc:sldMkLst>
          <pc:docMk/>
          <pc:sldMk cId="3912590808" sldId="355"/>
        </pc:sldMkLst>
      </pc:sldChg>
      <pc:sldChg chg="delSp modSp mod">
        <pc:chgData name="Giulia Maroncelli" userId="dc9fe2a4-a831-40e5-9263-f2c544c29e3b" providerId="ADAL" clId="{E3DB2F8C-E37F-4C14-9061-20FFFCF9BDF2}" dt="2025-10-13T09:59:40.544" v="655" actId="1076"/>
        <pc:sldMkLst>
          <pc:docMk/>
          <pc:sldMk cId="2061987142" sldId="381"/>
        </pc:sldMkLst>
        <pc:spChg chg="mod">
          <ac:chgData name="Giulia Maroncelli" userId="dc9fe2a4-a831-40e5-9263-f2c544c29e3b" providerId="ADAL" clId="{E3DB2F8C-E37F-4C14-9061-20FFFCF9BDF2}" dt="2025-10-13T09:59:40.544" v="655" actId="1076"/>
          <ac:spMkLst>
            <pc:docMk/>
            <pc:sldMk cId="2061987142" sldId="381"/>
            <ac:spMk id="6" creationId="{2BFD7BE7-B502-782E-5A98-4BDD03C443C6}"/>
          </ac:spMkLst>
        </pc:spChg>
        <pc:spChg chg="mod">
          <ac:chgData name="Giulia Maroncelli" userId="dc9fe2a4-a831-40e5-9263-f2c544c29e3b" providerId="ADAL" clId="{E3DB2F8C-E37F-4C14-9061-20FFFCF9BDF2}" dt="2025-10-13T09:05:07.931" v="34" actId="1035"/>
          <ac:spMkLst>
            <pc:docMk/>
            <pc:sldMk cId="2061987142" sldId="381"/>
            <ac:spMk id="7" creationId="{7C43F79A-FFAF-9006-4860-0B9163ADFF7B}"/>
          </ac:spMkLst>
        </pc:spChg>
      </pc:sldChg>
      <pc:sldChg chg="addSp delSp modSp mod">
        <pc:chgData name="Giulia Maroncelli" userId="dc9fe2a4-a831-40e5-9263-f2c544c29e3b" providerId="ADAL" clId="{E3DB2F8C-E37F-4C14-9061-20FFFCF9BDF2}" dt="2025-10-13T09:59:54.614" v="656" actId="1076"/>
        <pc:sldMkLst>
          <pc:docMk/>
          <pc:sldMk cId="3363198380" sldId="382"/>
        </pc:sldMkLst>
        <pc:spChg chg="add del mod">
          <ac:chgData name="Giulia Maroncelli" userId="dc9fe2a4-a831-40e5-9263-f2c544c29e3b" providerId="ADAL" clId="{E3DB2F8C-E37F-4C14-9061-20FFFCF9BDF2}" dt="2025-10-13T09:59:54.614" v="656" actId="1076"/>
          <ac:spMkLst>
            <pc:docMk/>
            <pc:sldMk cId="3363198380" sldId="382"/>
            <ac:spMk id="5" creationId="{0289280A-76DC-DA49-F128-638D9F2315D2}"/>
          </ac:spMkLst>
        </pc:spChg>
      </pc:sldChg>
      <pc:sldChg chg="delSp modSp mod">
        <pc:chgData name="Giulia Maroncelli" userId="dc9fe2a4-a831-40e5-9263-f2c544c29e3b" providerId="ADAL" clId="{E3DB2F8C-E37F-4C14-9061-20FFFCF9BDF2}" dt="2025-10-13T09:03:19.303" v="8" actId="20577"/>
        <pc:sldMkLst>
          <pc:docMk/>
          <pc:sldMk cId="1188708106" sldId="384"/>
        </pc:sldMkLst>
        <pc:spChg chg="mod">
          <ac:chgData name="Giulia Maroncelli" userId="dc9fe2a4-a831-40e5-9263-f2c544c29e3b" providerId="ADAL" clId="{E3DB2F8C-E37F-4C14-9061-20FFFCF9BDF2}" dt="2025-10-13T09:03:02.949" v="3" actId="207"/>
          <ac:spMkLst>
            <pc:docMk/>
            <pc:sldMk cId="1188708106" sldId="384"/>
            <ac:spMk id="6" creationId="{9A8205B0-7317-10D1-DFD2-2E36C8E2BAE6}"/>
          </ac:spMkLst>
        </pc:spChg>
        <pc:spChg chg="mod">
          <ac:chgData name="Giulia Maroncelli" userId="dc9fe2a4-a831-40e5-9263-f2c544c29e3b" providerId="ADAL" clId="{E3DB2F8C-E37F-4C14-9061-20FFFCF9BDF2}" dt="2025-10-13T09:03:19.303" v="8" actId="20577"/>
          <ac:spMkLst>
            <pc:docMk/>
            <pc:sldMk cId="1188708106" sldId="384"/>
            <ac:spMk id="7" creationId="{5CBC6829-6583-4CA7-0980-BDC10A7F52B1}"/>
          </ac:spMkLst>
        </pc:spChg>
      </pc:sldChg>
      <pc:sldChg chg="addSp delSp modSp mod">
        <pc:chgData name="Giulia Maroncelli" userId="dc9fe2a4-a831-40e5-9263-f2c544c29e3b" providerId="ADAL" clId="{E3DB2F8C-E37F-4C14-9061-20FFFCF9BDF2}" dt="2025-10-14T09:06:40.624" v="1243" actId="1076"/>
        <pc:sldMkLst>
          <pc:docMk/>
          <pc:sldMk cId="252890380" sldId="386"/>
        </pc:sldMkLst>
        <pc:spChg chg="mod">
          <ac:chgData name="Giulia Maroncelli" userId="dc9fe2a4-a831-40e5-9263-f2c544c29e3b" providerId="ADAL" clId="{E3DB2F8C-E37F-4C14-9061-20FFFCF9BDF2}" dt="2025-10-13T09:14:14.737" v="109" actId="404"/>
          <ac:spMkLst>
            <pc:docMk/>
            <pc:sldMk cId="252890380" sldId="386"/>
            <ac:spMk id="5" creationId="{B57A0479-EECD-9A5C-FBEC-775311268492}"/>
          </ac:spMkLst>
        </pc:spChg>
        <pc:spChg chg="add mod">
          <ac:chgData name="Giulia Maroncelli" userId="dc9fe2a4-a831-40e5-9263-f2c544c29e3b" providerId="ADAL" clId="{E3DB2F8C-E37F-4C14-9061-20FFFCF9BDF2}" dt="2025-10-13T09:57:51.751" v="650" actId="20577"/>
          <ac:spMkLst>
            <pc:docMk/>
            <pc:sldMk cId="252890380" sldId="386"/>
            <ac:spMk id="7" creationId="{FBE68171-BDD3-FEA5-8A63-20D029C8652B}"/>
          </ac:spMkLst>
        </pc:spChg>
        <pc:spChg chg="mod">
          <ac:chgData name="Giulia Maroncelli" userId="dc9fe2a4-a831-40e5-9263-f2c544c29e3b" providerId="ADAL" clId="{E3DB2F8C-E37F-4C14-9061-20FFFCF9BDF2}" dt="2025-10-13T09:14:33.323" v="112" actId="14100"/>
          <ac:spMkLst>
            <pc:docMk/>
            <pc:sldMk cId="252890380" sldId="386"/>
            <ac:spMk id="13" creationId="{34529C6A-2F60-18C5-A18A-94DBF56FE6E1}"/>
          </ac:spMkLst>
        </pc:spChg>
        <pc:spChg chg="mod">
          <ac:chgData name="Giulia Maroncelli" userId="dc9fe2a4-a831-40e5-9263-f2c544c29e3b" providerId="ADAL" clId="{E3DB2F8C-E37F-4C14-9061-20FFFCF9BDF2}" dt="2025-10-14T09:06:40.624" v="1243" actId="1076"/>
          <ac:spMkLst>
            <pc:docMk/>
            <pc:sldMk cId="252890380" sldId="386"/>
            <ac:spMk id="15" creationId="{DA623D41-DCA4-1D1E-3FFA-CC7F5C1E01AE}"/>
          </ac:spMkLst>
        </pc:spChg>
      </pc:sldChg>
      <pc:sldChg chg="delSp modSp mod">
        <pc:chgData name="Giulia Maroncelli" userId="dc9fe2a4-a831-40e5-9263-f2c544c29e3b" providerId="ADAL" clId="{E3DB2F8C-E37F-4C14-9061-20FFFCF9BDF2}" dt="2025-10-13T10:07:59.256" v="739" actId="1076"/>
        <pc:sldMkLst>
          <pc:docMk/>
          <pc:sldMk cId="1500088536" sldId="388"/>
        </pc:sldMkLst>
        <pc:spChg chg="mod">
          <ac:chgData name="Giulia Maroncelli" userId="dc9fe2a4-a831-40e5-9263-f2c544c29e3b" providerId="ADAL" clId="{E3DB2F8C-E37F-4C14-9061-20FFFCF9BDF2}" dt="2025-10-13T10:07:59.256" v="739" actId="1076"/>
          <ac:spMkLst>
            <pc:docMk/>
            <pc:sldMk cId="1500088536" sldId="388"/>
            <ac:spMk id="6" creationId="{065780D7-8934-94AB-8A05-0039602D92FA}"/>
          </ac:spMkLst>
        </pc:spChg>
      </pc:sldChg>
      <pc:sldChg chg="addSp delSp modSp mod">
        <pc:chgData name="Giulia Maroncelli" userId="dc9fe2a4-a831-40e5-9263-f2c544c29e3b" providerId="ADAL" clId="{E3DB2F8C-E37F-4C14-9061-20FFFCF9BDF2}" dt="2025-10-14T09:45:06.344" v="1405" actId="1582"/>
        <pc:sldMkLst>
          <pc:docMk/>
          <pc:sldMk cId="1707115374" sldId="389"/>
        </pc:sldMkLst>
        <pc:spChg chg="mod">
          <ac:chgData name="Giulia Maroncelli" userId="dc9fe2a4-a831-40e5-9263-f2c544c29e3b" providerId="ADAL" clId="{E3DB2F8C-E37F-4C14-9061-20FFFCF9BDF2}" dt="2025-10-13T09:27:09.998" v="392" actId="207"/>
          <ac:spMkLst>
            <pc:docMk/>
            <pc:sldMk cId="1707115374" sldId="389"/>
            <ac:spMk id="5" creationId="{ADF755DD-CE14-8720-7682-84C1CAA7892D}"/>
          </ac:spMkLst>
        </pc:spChg>
        <pc:spChg chg="add mod">
          <ac:chgData name="Giulia Maroncelli" userId="dc9fe2a4-a831-40e5-9263-f2c544c29e3b" providerId="ADAL" clId="{E3DB2F8C-E37F-4C14-9061-20FFFCF9BDF2}" dt="2025-10-13T09:25:37.764" v="376" actId="20577"/>
          <ac:spMkLst>
            <pc:docMk/>
            <pc:sldMk cId="1707115374" sldId="389"/>
            <ac:spMk id="6" creationId="{36728D74-3548-7015-39E2-D1958D2292BA}"/>
          </ac:spMkLst>
        </pc:spChg>
        <pc:spChg chg="mod">
          <ac:chgData name="Giulia Maroncelli" userId="dc9fe2a4-a831-40e5-9263-f2c544c29e3b" providerId="ADAL" clId="{E3DB2F8C-E37F-4C14-9061-20FFFCF9BDF2}" dt="2025-10-13T09:27:15.527" v="394" actId="113"/>
          <ac:spMkLst>
            <pc:docMk/>
            <pc:sldMk cId="1707115374" sldId="389"/>
            <ac:spMk id="7" creationId="{D76C4275-A05A-C599-F76F-DD6ACED819FE}"/>
          </ac:spMkLst>
        </pc:spChg>
        <pc:spChg chg="add mod">
          <ac:chgData name="Giulia Maroncelli" userId="dc9fe2a4-a831-40e5-9263-f2c544c29e3b" providerId="ADAL" clId="{E3DB2F8C-E37F-4C14-9061-20FFFCF9BDF2}" dt="2025-10-14T09:45:06.344" v="1405" actId="1582"/>
          <ac:spMkLst>
            <pc:docMk/>
            <pc:sldMk cId="1707115374" sldId="389"/>
            <ac:spMk id="12" creationId="{304FF717-47E7-A6BF-E13B-BCA87F8005A0}"/>
          </ac:spMkLst>
        </pc:spChg>
        <pc:spChg chg="add mod">
          <ac:chgData name="Giulia Maroncelli" userId="dc9fe2a4-a831-40e5-9263-f2c544c29e3b" providerId="ADAL" clId="{E3DB2F8C-E37F-4C14-9061-20FFFCF9BDF2}" dt="2025-10-14T09:07:59.392" v="1254" actId="1076"/>
          <ac:spMkLst>
            <pc:docMk/>
            <pc:sldMk cId="1707115374" sldId="389"/>
            <ac:spMk id="15" creationId="{DDEDBE63-D7FF-B8DB-1C44-EFDFDB01EA03}"/>
          </ac:spMkLst>
        </pc:spChg>
        <pc:picChg chg="add mod">
          <ac:chgData name="Giulia Maroncelli" userId="dc9fe2a4-a831-40e5-9263-f2c544c29e3b" providerId="ADAL" clId="{E3DB2F8C-E37F-4C14-9061-20FFFCF9BDF2}" dt="2025-10-13T12:29:44.514" v="1147" actId="1076"/>
          <ac:picMkLst>
            <pc:docMk/>
            <pc:sldMk cId="1707115374" sldId="389"/>
            <ac:picMk id="11" creationId="{060B6AEF-09CC-4038-022E-A8A1A48C77C4}"/>
          </ac:picMkLst>
        </pc:picChg>
        <pc:picChg chg="add mod">
          <ac:chgData name="Giulia Maroncelli" userId="dc9fe2a4-a831-40e5-9263-f2c544c29e3b" providerId="ADAL" clId="{E3DB2F8C-E37F-4C14-9061-20FFFCF9BDF2}" dt="2025-10-13T12:30:39.320" v="1180" actId="1038"/>
          <ac:picMkLst>
            <pc:docMk/>
            <pc:sldMk cId="1707115374" sldId="389"/>
            <ac:picMk id="13" creationId="{AD79DD1A-6CB4-2097-0137-4C04047BABF2}"/>
          </ac:picMkLst>
        </pc:picChg>
      </pc:sldChg>
      <pc:sldChg chg="delSp modSp mod">
        <pc:chgData name="Giulia Maroncelli" userId="dc9fe2a4-a831-40e5-9263-f2c544c29e3b" providerId="ADAL" clId="{E3DB2F8C-E37F-4C14-9061-20FFFCF9BDF2}" dt="2025-10-13T09:30:34.047" v="443" actId="478"/>
        <pc:sldMkLst>
          <pc:docMk/>
          <pc:sldMk cId="771219217" sldId="390"/>
        </pc:sldMkLst>
        <pc:spChg chg="mod">
          <ac:chgData name="Giulia Maroncelli" userId="dc9fe2a4-a831-40e5-9263-f2c544c29e3b" providerId="ADAL" clId="{E3DB2F8C-E37F-4C14-9061-20FFFCF9BDF2}" dt="2025-10-13T09:30:30.665" v="441" actId="20577"/>
          <ac:spMkLst>
            <pc:docMk/>
            <pc:sldMk cId="771219217" sldId="390"/>
            <ac:spMk id="6" creationId="{9D73A54F-CA85-F782-DBFE-1421358E5AF0}"/>
          </ac:spMkLst>
        </pc:spChg>
      </pc:sldChg>
      <pc:sldChg chg="addSp delSp modSp mod">
        <pc:chgData name="Giulia Maroncelli" userId="dc9fe2a4-a831-40e5-9263-f2c544c29e3b" providerId="ADAL" clId="{E3DB2F8C-E37F-4C14-9061-20FFFCF9BDF2}" dt="2025-10-14T09:50:22.655" v="1497" actId="1076"/>
        <pc:sldMkLst>
          <pc:docMk/>
          <pc:sldMk cId="2126348754" sldId="391"/>
        </pc:sldMkLst>
        <pc:spChg chg="mod">
          <ac:chgData name="Giulia Maroncelli" userId="dc9fe2a4-a831-40e5-9263-f2c544c29e3b" providerId="ADAL" clId="{E3DB2F8C-E37F-4C14-9061-20FFFCF9BDF2}" dt="2025-10-13T10:18:21.251" v="800" actId="20577"/>
          <ac:spMkLst>
            <pc:docMk/>
            <pc:sldMk cId="2126348754" sldId="391"/>
            <ac:spMk id="5" creationId="{82843F13-A610-7F4D-FDCC-D6763DFFAEA5}"/>
          </ac:spMkLst>
        </pc:spChg>
        <pc:spChg chg="add mod">
          <ac:chgData name="Giulia Maroncelli" userId="dc9fe2a4-a831-40e5-9263-f2c544c29e3b" providerId="ADAL" clId="{E3DB2F8C-E37F-4C14-9061-20FFFCF9BDF2}" dt="2025-10-14T09:50:22.655" v="1497" actId="1076"/>
          <ac:spMkLst>
            <pc:docMk/>
            <pc:sldMk cId="2126348754" sldId="391"/>
            <ac:spMk id="6" creationId="{F1DB820E-FCC7-3151-8CCB-0DD45397F221}"/>
          </ac:spMkLst>
        </pc:spChg>
        <pc:spChg chg="mod">
          <ac:chgData name="Giulia Maroncelli" userId="dc9fe2a4-a831-40e5-9263-f2c544c29e3b" providerId="ADAL" clId="{E3DB2F8C-E37F-4C14-9061-20FFFCF9BDF2}" dt="2025-10-14T09:50:07.104" v="1494" actId="1076"/>
          <ac:spMkLst>
            <pc:docMk/>
            <pc:sldMk cId="2126348754" sldId="391"/>
            <ac:spMk id="7" creationId="{38051136-8991-6133-7576-900ABEFB3F3E}"/>
          </ac:spMkLst>
        </pc:spChg>
        <pc:spChg chg="mod">
          <ac:chgData name="Giulia Maroncelli" userId="dc9fe2a4-a831-40e5-9263-f2c544c29e3b" providerId="ADAL" clId="{E3DB2F8C-E37F-4C14-9061-20FFFCF9BDF2}" dt="2025-10-13T10:16:28.078" v="770" actId="108"/>
          <ac:spMkLst>
            <pc:docMk/>
            <pc:sldMk cId="2126348754" sldId="391"/>
            <ac:spMk id="10" creationId="{BD30043F-6E5D-B8F4-592C-0F84CB283543}"/>
          </ac:spMkLst>
        </pc:spChg>
        <pc:spChg chg="add mod">
          <ac:chgData name="Giulia Maroncelli" userId="dc9fe2a4-a831-40e5-9263-f2c544c29e3b" providerId="ADAL" clId="{E3DB2F8C-E37F-4C14-9061-20FFFCF9BDF2}" dt="2025-10-13T09:31:09.765" v="488" actId="20577"/>
          <ac:spMkLst>
            <pc:docMk/>
            <pc:sldMk cId="2126348754" sldId="391"/>
            <ac:spMk id="12" creationId="{E938560F-7701-820A-5E3F-0C73D01D4E0E}"/>
          </ac:spMkLst>
        </pc:spChg>
        <pc:picChg chg="add mod ord">
          <ac:chgData name="Giulia Maroncelli" userId="dc9fe2a4-a831-40e5-9263-f2c544c29e3b" providerId="ADAL" clId="{E3DB2F8C-E37F-4C14-9061-20FFFCF9BDF2}" dt="2025-10-14T09:50:11.288" v="1495" actId="1076"/>
          <ac:picMkLst>
            <pc:docMk/>
            <pc:sldMk cId="2126348754" sldId="391"/>
            <ac:picMk id="3" creationId="{AF327617-1900-52AE-214B-682576FAC052}"/>
          </ac:picMkLst>
        </pc:picChg>
      </pc:sldChg>
      <pc:sldChg chg="addSp delSp modSp mod">
        <pc:chgData name="Giulia Maroncelli" userId="dc9fe2a4-a831-40e5-9263-f2c544c29e3b" providerId="ADAL" clId="{E3DB2F8C-E37F-4C14-9061-20FFFCF9BDF2}" dt="2025-10-13T12:11:21.561" v="1107" actId="1035"/>
        <pc:sldMkLst>
          <pc:docMk/>
          <pc:sldMk cId="2314576789" sldId="392"/>
        </pc:sldMkLst>
        <pc:spChg chg="mod">
          <ac:chgData name="Giulia Maroncelli" userId="dc9fe2a4-a831-40e5-9263-f2c544c29e3b" providerId="ADAL" clId="{E3DB2F8C-E37F-4C14-9061-20FFFCF9BDF2}" dt="2025-10-13T10:10:19.661" v="749" actId="20577"/>
          <ac:spMkLst>
            <pc:docMk/>
            <pc:sldMk cId="2314576789" sldId="392"/>
            <ac:spMk id="5" creationId="{3A8065FD-6658-03B2-8705-CA47E1E86136}"/>
          </ac:spMkLst>
        </pc:spChg>
        <pc:spChg chg="add mod">
          <ac:chgData name="Giulia Maroncelli" userId="dc9fe2a4-a831-40e5-9263-f2c544c29e3b" providerId="ADAL" clId="{E3DB2F8C-E37F-4C14-9061-20FFFCF9BDF2}" dt="2025-10-13T09:58:02.859" v="653" actId="20577"/>
          <ac:spMkLst>
            <pc:docMk/>
            <pc:sldMk cId="2314576789" sldId="392"/>
            <ac:spMk id="8" creationId="{32781A7D-4644-46B9-5DEB-DB115CB041BF}"/>
          </ac:spMkLst>
        </pc:spChg>
        <pc:spChg chg="mod">
          <ac:chgData name="Giulia Maroncelli" userId="dc9fe2a4-a831-40e5-9263-f2c544c29e3b" providerId="ADAL" clId="{E3DB2F8C-E37F-4C14-9061-20FFFCF9BDF2}" dt="2025-10-13T12:11:21.561" v="1107" actId="1035"/>
          <ac:spMkLst>
            <pc:docMk/>
            <pc:sldMk cId="2314576789" sldId="392"/>
            <ac:spMk id="9" creationId="{592568B6-91FD-A51C-478F-B05599649BF0}"/>
          </ac:spMkLst>
        </pc:spChg>
        <pc:spChg chg="add mod ord">
          <ac:chgData name="Giulia Maroncelli" userId="dc9fe2a4-a831-40e5-9263-f2c544c29e3b" providerId="ADAL" clId="{E3DB2F8C-E37F-4C14-9061-20FFFCF9BDF2}" dt="2025-10-13T12:11:21.561" v="1107" actId="1035"/>
          <ac:spMkLst>
            <pc:docMk/>
            <pc:sldMk cId="2314576789" sldId="392"/>
            <ac:spMk id="10" creationId="{DBAD55CC-2768-F611-D414-142893436E79}"/>
          </ac:spMkLst>
        </pc:spChg>
        <pc:picChg chg="mod">
          <ac:chgData name="Giulia Maroncelli" userId="dc9fe2a4-a831-40e5-9263-f2c544c29e3b" providerId="ADAL" clId="{E3DB2F8C-E37F-4C14-9061-20FFFCF9BDF2}" dt="2025-10-13T12:11:21.561" v="1107" actId="1035"/>
          <ac:picMkLst>
            <pc:docMk/>
            <pc:sldMk cId="2314576789" sldId="392"/>
            <ac:picMk id="1026" creationId="{AAB4FD46-8D1C-CAB5-321B-FC3B20AF32E7}"/>
          </ac:picMkLst>
        </pc:picChg>
      </pc:sldChg>
      <pc:sldChg chg="addSp delSp modSp mod">
        <pc:chgData name="Giulia Maroncelli" userId="dc9fe2a4-a831-40e5-9263-f2c544c29e3b" providerId="ADAL" clId="{E3DB2F8C-E37F-4C14-9061-20FFFCF9BDF2}" dt="2025-10-13T10:07:27.064" v="737" actId="20577"/>
        <pc:sldMkLst>
          <pc:docMk/>
          <pc:sldMk cId="3516195361" sldId="393"/>
        </pc:sldMkLst>
        <pc:spChg chg="mod">
          <ac:chgData name="Giulia Maroncelli" userId="dc9fe2a4-a831-40e5-9263-f2c544c29e3b" providerId="ADAL" clId="{E3DB2F8C-E37F-4C14-9061-20FFFCF9BDF2}" dt="2025-10-13T09:51:11.921" v="649" actId="14100"/>
          <ac:spMkLst>
            <pc:docMk/>
            <pc:sldMk cId="3516195361" sldId="393"/>
            <ac:spMk id="7" creationId="{E3EDAAC0-861F-6255-F46C-9751D78F528B}"/>
          </ac:spMkLst>
        </pc:spChg>
        <pc:spChg chg="mod">
          <ac:chgData name="Giulia Maroncelli" userId="dc9fe2a4-a831-40e5-9263-f2c544c29e3b" providerId="ADAL" clId="{E3DB2F8C-E37F-4C14-9061-20FFFCF9BDF2}" dt="2025-10-13T09:51:01.377" v="641" actId="14100"/>
          <ac:spMkLst>
            <pc:docMk/>
            <pc:sldMk cId="3516195361" sldId="393"/>
            <ac:spMk id="8" creationId="{61964923-3248-9A26-FD57-D014973B2900}"/>
          </ac:spMkLst>
        </pc:spChg>
        <pc:spChg chg="add mod">
          <ac:chgData name="Giulia Maroncelli" userId="dc9fe2a4-a831-40e5-9263-f2c544c29e3b" providerId="ADAL" clId="{E3DB2F8C-E37F-4C14-9061-20FFFCF9BDF2}" dt="2025-10-13T09:57:54.947" v="651" actId="20577"/>
          <ac:spMkLst>
            <pc:docMk/>
            <pc:sldMk cId="3516195361" sldId="393"/>
            <ac:spMk id="9" creationId="{255E9719-B705-9D83-C5AA-2CEFFB935E9B}"/>
          </ac:spMkLst>
        </pc:spChg>
        <pc:spChg chg="mod">
          <ac:chgData name="Giulia Maroncelli" userId="dc9fe2a4-a831-40e5-9263-f2c544c29e3b" providerId="ADAL" clId="{E3DB2F8C-E37F-4C14-9061-20FFFCF9BDF2}" dt="2025-10-13T10:07:27.064" v="737" actId="20577"/>
          <ac:spMkLst>
            <pc:docMk/>
            <pc:sldMk cId="3516195361" sldId="393"/>
            <ac:spMk id="13" creationId="{10C5CCFF-2DF7-113E-1516-E154DE313A40}"/>
          </ac:spMkLst>
        </pc:spChg>
        <pc:picChg chg="add mod">
          <ac:chgData name="Giulia Maroncelli" userId="dc9fe2a4-a831-40e5-9263-f2c544c29e3b" providerId="ADAL" clId="{E3DB2F8C-E37F-4C14-9061-20FFFCF9BDF2}" dt="2025-10-13T09:50:57.848" v="640" actId="1076"/>
          <ac:picMkLst>
            <pc:docMk/>
            <pc:sldMk cId="3516195361" sldId="393"/>
            <ac:picMk id="12" creationId="{C6F7A5CC-55EB-6FF9-77CB-46CB800836F2}"/>
          </ac:picMkLst>
        </pc:picChg>
        <pc:picChg chg="add mod">
          <ac:chgData name="Giulia Maroncelli" userId="dc9fe2a4-a831-40e5-9263-f2c544c29e3b" providerId="ADAL" clId="{E3DB2F8C-E37F-4C14-9061-20FFFCF9BDF2}" dt="2025-10-13T09:51:09.236" v="648" actId="1036"/>
          <ac:picMkLst>
            <pc:docMk/>
            <pc:sldMk cId="3516195361" sldId="393"/>
            <ac:picMk id="15" creationId="{98E8015D-4B2E-34CA-F0AF-769A99BC5F0E}"/>
          </ac:picMkLst>
        </pc:picChg>
      </pc:sldChg>
      <pc:sldChg chg="addSp delSp modSp mod">
        <pc:chgData name="Giulia Maroncelli" userId="dc9fe2a4-a831-40e5-9263-f2c544c29e3b" providerId="ADAL" clId="{E3DB2F8C-E37F-4C14-9061-20FFFCF9BDF2}" dt="2025-10-14T09:07:11.543" v="1248" actId="255"/>
        <pc:sldMkLst>
          <pc:docMk/>
          <pc:sldMk cId="451063002" sldId="394"/>
        </pc:sldMkLst>
        <pc:spChg chg="mod">
          <ac:chgData name="Giulia Maroncelli" userId="dc9fe2a4-a831-40e5-9263-f2c544c29e3b" providerId="ADAL" clId="{E3DB2F8C-E37F-4C14-9061-20FFFCF9BDF2}" dt="2025-10-13T10:07:21.745" v="736" actId="20577"/>
          <ac:spMkLst>
            <pc:docMk/>
            <pc:sldMk cId="451063002" sldId="394"/>
            <ac:spMk id="5" creationId="{E31C6A68-16B9-2B68-4FFD-C6A0AF297C90}"/>
          </ac:spMkLst>
        </pc:spChg>
        <pc:spChg chg="mod">
          <ac:chgData name="Giulia Maroncelli" userId="dc9fe2a4-a831-40e5-9263-f2c544c29e3b" providerId="ADAL" clId="{E3DB2F8C-E37F-4C14-9061-20FFFCF9BDF2}" dt="2025-10-14T09:07:05.965" v="1247" actId="27636"/>
          <ac:spMkLst>
            <pc:docMk/>
            <pc:sldMk cId="451063002" sldId="394"/>
            <ac:spMk id="7" creationId="{CA384807-3922-24F2-BA98-B148E7C60B58}"/>
          </ac:spMkLst>
        </pc:spChg>
        <pc:spChg chg="mod">
          <ac:chgData name="Giulia Maroncelli" userId="dc9fe2a4-a831-40e5-9263-f2c544c29e3b" providerId="ADAL" clId="{E3DB2F8C-E37F-4C14-9061-20FFFCF9BDF2}" dt="2025-10-14T09:07:11.543" v="1248" actId="255"/>
          <ac:spMkLst>
            <pc:docMk/>
            <pc:sldMk cId="451063002" sldId="394"/>
            <ac:spMk id="8" creationId="{B7562C1E-726D-DE79-7254-968A497460F5}"/>
          </ac:spMkLst>
        </pc:spChg>
        <pc:spChg chg="add mod">
          <ac:chgData name="Giulia Maroncelli" userId="dc9fe2a4-a831-40e5-9263-f2c544c29e3b" providerId="ADAL" clId="{E3DB2F8C-E37F-4C14-9061-20FFFCF9BDF2}" dt="2025-10-13T09:57:58.830" v="652" actId="20577"/>
          <ac:spMkLst>
            <pc:docMk/>
            <pc:sldMk cId="451063002" sldId="394"/>
            <ac:spMk id="11" creationId="{FCBC622B-63B8-16DA-FDBE-93D8FA547BFE}"/>
          </ac:spMkLst>
        </pc:spChg>
        <pc:picChg chg="add mod">
          <ac:chgData name="Giulia Maroncelli" userId="dc9fe2a4-a831-40e5-9263-f2c544c29e3b" providerId="ADAL" clId="{E3DB2F8C-E37F-4C14-9061-20FFFCF9BDF2}" dt="2025-10-13T10:06:54.990" v="726" actId="1076"/>
          <ac:picMkLst>
            <pc:docMk/>
            <pc:sldMk cId="451063002" sldId="394"/>
            <ac:picMk id="15" creationId="{D688F92D-8D4B-DF1B-1809-416AFA9C0A5B}"/>
          </ac:picMkLst>
        </pc:picChg>
        <pc:picChg chg="add mod">
          <ac:chgData name="Giulia Maroncelli" userId="dc9fe2a4-a831-40e5-9263-f2c544c29e3b" providerId="ADAL" clId="{E3DB2F8C-E37F-4C14-9061-20FFFCF9BDF2}" dt="2025-10-13T10:07:11.272" v="735" actId="1076"/>
          <ac:picMkLst>
            <pc:docMk/>
            <pc:sldMk cId="451063002" sldId="394"/>
            <ac:picMk id="17" creationId="{F8F38311-40BE-2B76-D397-EDFA9A6F1431}"/>
          </ac:picMkLst>
        </pc:picChg>
      </pc:sldChg>
      <pc:sldChg chg="addSp delSp modSp mod">
        <pc:chgData name="Giulia Maroncelli" userId="dc9fe2a4-a831-40e5-9263-f2c544c29e3b" providerId="ADAL" clId="{E3DB2F8C-E37F-4C14-9061-20FFFCF9BDF2}" dt="2025-10-14T09:44:47.716" v="1404" actId="1582"/>
        <pc:sldMkLst>
          <pc:docMk/>
          <pc:sldMk cId="2166898562" sldId="395"/>
        </pc:sldMkLst>
        <pc:spChg chg="mod">
          <ac:chgData name="Giulia Maroncelli" userId="dc9fe2a4-a831-40e5-9263-f2c544c29e3b" providerId="ADAL" clId="{E3DB2F8C-E37F-4C14-9061-20FFFCF9BDF2}" dt="2025-10-13T10:32:33.904" v="936" actId="255"/>
          <ac:spMkLst>
            <pc:docMk/>
            <pc:sldMk cId="2166898562" sldId="395"/>
            <ac:spMk id="8" creationId="{62A3E0F4-00C0-3738-AE81-22DF8F575126}"/>
          </ac:spMkLst>
        </pc:spChg>
        <pc:spChg chg="add mod">
          <ac:chgData name="Giulia Maroncelli" userId="dc9fe2a4-a831-40e5-9263-f2c544c29e3b" providerId="ADAL" clId="{E3DB2F8C-E37F-4C14-9061-20FFFCF9BDF2}" dt="2025-10-13T09:25:21.739" v="360"/>
          <ac:spMkLst>
            <pc:docMk/>
            <pc:sldMk cId="2166898562" sldId="395"/>
            <ac:spMk id="10" creationId="{0F41A728-7411-5285-3DFD-BB86060079BF}"/>
          </ac:spMkLst>
        </pc:spChg>
        <pc:spChg chg="add mod">
          <ac:chgData name="Giulia Maroncelli" userId="dc9fe2a4-a831-40e5-9263-f2c544c29e3b" providerId="ADAL" clId="{E3DB2F8C-E37F-4C14-9061-20FFFCF9BDF2}" dt="2025-10-14T09:44:35.783" v="1402" actId="1582"/>
          <ac:spMkLst>
            <pc:docMk/>
            <pc:sldMk cId="2166898562" sldId="395"/>
            <ac:spMk id="21" creationId="{74F7EF9E-02A4-56C0-4964-2BFCDB0BBF12}"/>
          </ac:spMkLst>
        </pc:spChg>
        <pc:spChg chg="add mod">
          <ac:chgData name="Giulia Maroncelli" userId="dc9fe2a4-a831-40e5-9263-f2c544c29e3b" providerId="ADAL" clId="{E3DB2F8C-E37F-4C14-9061-20FFFCF9BDF2}" dt="2025-10-14T09:44:41.357" v="1403" actId="1582"/>
          <ac:spMkLst>
            <pc:docMk/>
            <pc:sldMk cId="2166898562" sldId="395"/>
            <ac:spMk id="22" creationId="{FA7A7D56-281C-8F2D-E955-968BCE097892}"/>
          </ac:spMkLst>
        </pc:spChg>
        <pc:spChg chg="add mod">
          <ac:chgData name="Giulia Maroncelli" userId="dc9fe2a4-a831-40e5-9263-f2c544c29e3b" providerId="ADAL" clId="{E3DB2F8C-E37F-4C14-9061-20FFFCF9BDF2}" dt="2025-10-14T09:44:47.716" v="1404" actId="1582"/>
          <ac:spMkLst>
            <pc:docMk/>
            <pc:sldMk cId="2166898562" sldId="395"/>
            <ac:spMk id="23" creationId="{8139667A-AFCF-C99D-1E8B-8B0C3E9732B4}"/>
          </ac:spMkLst>
        </pc:spChg>
        <pc:picChg chg="add mod">
          <ac:chgData name="Giulia Maroncelli" userId="dc9fe2a4-a831-40e5-9263-f2c544c29e3b" providerId="ADAL" clId="{E3DB2F8C-E37F-4C14-9061-20FFFCF9BDF2}" dt="2025-10-13T12:35:13.206" v="1210" actId="1036"/>
          <ac:picMkLst>
            <pc:docMk/>
            <pc:sldMk cId="2166898562" sldId="395"/>
            <ac:picMk id="16" creationId="{689B3EF2-5B6E-3784-E590-9B317C62BCD3}"/>
          </ac:picMkLst>
        </pc:picChg>
        <pc:picChg chg="add mod">
          <ac:chgData name="Giulia Maroncelli" userId="dc9fe2a4-a831-40e5-9263-f2c544c29e3b" providerId="ADAL" clId="{E3DB2F8C-E37F-4C14-9061-20FFFCF9BDF2}" dt="2025-10-13T12:35:58.769" v="1234" actId="1036"/>
          <ac:picMkLst>
            <pc:docMk/>
            <pc:sldMk cId="2166898562" sldId="395"/>
            <ac:picMk id="18" creationId="{36AA962B-9B13-406F-748E-66859C16A850}"/>
          </ac:picMkLst>
        </pc:picChg>
        <pc:picChg chg="add mod">
          <ac:chgData name="Giulia Maroncelli" userId="dc9fe2a4-a831-40e5-9263-f2c544c29e3b" providerId="ADAL" clId="{E3DB2F8C-E37F-4C14-9061-20FFFCF9BDF2}" dt="2025-10-13T12:35:24.222" v="1213" actId="1076"/>
          <ac:picMkLst>
            <pc:docMk/>
            <pc:sldMk cId="2166898562" sldId="395"/>
            <ac:picMk id="20" creationId="{266EA8F4-C90E-FF59-0CED-20F225EBA6AB}"/>
          </ac:picMkLst>
        </pc:picChg>
      </pc:sldChg>
      <pc:sldChg chg="addSp delSp modSp mod">
        <pc:chgData name="Giulia Maroncelli" userId="dc9fe2a4-a831-40e5-9263-f2c544c29e3b" providerId="ADAL" clId="{E3DB2F8C-E37F-4C14-9061-20FFFCF9BDF2}" dt="2025-10-14T09:11:05.012" v="1343" actId="20577"/>
        <pc:sldMkLst>
          <pc:docMk/>
          <pc:sldMk cId="4055795095" sldId="396"/>
        </pc:sldMkLst>
        <pc:spChg chg="add mod">
          <ac:chgData name="Giulia Maroncelli" userId="dc9fe2a4-a831-40e5-9263-f2c544c29e3b" providerId="ADAL" clId="{E3DB2F8C-E37F-4C14-9061-20FFFCF9BDF2}" dt="2025-10-13T09:27:57.737" v="405"/>
          <ac:spMkLst>
            <pc:docMk/>
            <pc:sldMk cId="4055795095" sldId="396"/>
            <ac:spMk id="7" creationId="{ABF5E0C0-4C80-EAEE-2170-DD2F266EF04C}"/>
          </ac:spMkLst>
        </pc:spChg>
        <pc:spChg chg="mod">
          <ac:chgData name="Giulia Maroncelli" userId="dc9fe2a4-a831-40e5-9263-f2c544c29e3b" providerId="ADAL" clId="{E3DB2F8C-E37F-4C14-9061-20FFFCF9BDF2}" dt="2025-10-13T09:30:24.400" v="438" actId="1035"/>
          <ac:spMkLst>
            <pc:docMk/>
            <pc:sldMk cId="4055795095" sldId="396"/>
            <ac:spMk id="8" creationId="{3D70575A-2671-A409-6307-C1A8DAEB2FB8}"/>
          </ac:spMkLst>
        </pc:spChg>
        <pc:graphicFrameChg chg="modGraphic">
          <ac:chgData name="Giulia Maroncelli" userId="dc9fe2a4-a831-40e5-9263-f2c544c29e3b" providerId="ADAL" clId="{E3DB2F8C-E37F-4C14-9061-20FFFCF9BDF2}" dt="2025-10-14T09:11:05.012" v="1343" actId="20577"/>
          <ac:graphicFrameMkLst>
            <pc:docMk/>
            <pc:sldMk cId="4055795095" sldId="396"/>
            <ac:graphicFrameMk id="10" creationId="{8674176E-FB3A-1A87-AE16-C291ABDA0793}"/>
          </ac:graphicFrameMkLst>
        </pc:graphicFrameChg>
      </pc:sldChg>
      <pc:sldChg chg="addSp delSp modSp mod">
        <pc:chgData name="Giulia Maroncelli" userId="dc9fe2a4-a831-40e5-9263-f2c544c29e3b" providerId="ADAL" clId="{E3DB2F8C-E37F-4C14-9061-20FFFCF9BDF2}" dt="2025-10-14T09:52:01.697" v="1532" actId="1076"/>
        <pc:sldMkLst>
          <pc:docMk/>
          <pc:sldMk cId="3262767227" sldId="397"/>
        </pc:sldMkLst>
        <pc:spChg chg="mod ord">
          <ac:chgData name="Giulia Maroncelli" userId="dc9fe2a4-a831-40e5-9263-f2c544c29e3b" providerId="ADAL" clId="{E3DB2F8C-E37F-4C14-9061-20FFFCF9BDF2}" dt="2025-10-13T12:04:12.634" v="1012" actId="1076"/>
          <ac:spMkLst>
            <pc:docMk/>
            <pc:sldMk cId="3262767227" sldId="397"/>
            <ac:spMk id="9" creationId="{FF61491E-05B0-8CEB-20A7-B1ECF89493EC}"/>
          </ac:spMkLst>
        </pc:spChg>
        <pc:spChg chg="add mod">
          <ac:chgData name="Giulia Maroncelli" userId="dc9fe2a4-a831-40e5-9263-f2c544c29e3b" providerId="ADAL" clId="{E3DB2F8C-E37F-4C14-9061-20FFFCF9BDF2}" dt="2025-10-13T09:31:27.113" v="495"/>
          <ac:spMkLst>
            <pc:docMk/>
            <pc:sldMk cId="3262767227" sldId="397"/>
            <ac:spMk id="10" creationId="{12807759-BB2F-14D1-4404-3C04D0818EB3}"/>
          </ac:spMkLst>
        </pc:spChg>
        <pc:spChg chg="mod">
          <ac:chgData name="Giulia Maroncelli" userId="dc9fe2a4-a831-40e5-9263-f2c544c29e3b" providerId="ADAL" clId="{E3DB2F8C-E37F-4C14-9061-20FFFCF9BDF2}" dt="2025-10-13T12:05:16.730" v="1024" actId="207"/>
          <ac:spMkLst>
            <pc:docMk/>
            <pc:sldMk cId="3262767227" sldId="397"/>
            <ac:spMk id="11" creationId="{685E815E-D4D0-CEB4-B6DF-ABBC1EB68FB3}"/>
          </ac:spMkLst>
        </pc:spChg>
        <pc:spChg chg="mod">
          <ac:chgData name="Giulia Maroncelli" userId="dc9fe2a4-a831-40e5-9263-f2c544c29e3b" providerId="ADAL" clId="{E3DB2F8C-E37F-4C14-9061-20FFFCF9BDF2}" dt="2025-10-13T10:49:51.712" v="946" actId="1076"/>
          <ac:spMkLst>
            <pc:docMk/>
            <pc:sldMk cId="3262767227" sldId="397"/>
            <ac:spMk id="12" creationId="{7CE91C5C-82F9-749A-DD59-44CF4C897735}"/>
          </ac:spMkLst>
        </pc:spChg>
        <pc:spChg chg="mod">
          <ac:chgData name="Giulia Maroncelli" userId="dc9fe2a4-a831-40e5-9263-f2c544c29e3b" providerId="ADAL" clId="{E3DB2F8C-E37F-4C14-9061-20FFFCF9BDF2}" dt="2025-10-13T10:49:56.863" v="948" actId="14100"/>
          <ac:spMkLst>
            <pc:docMk/>
            <pc:sldMk cId="3262767227" sldId="397"/>
            <ac:spMk id="13" creationId="{2FD8CE21-A4C6-B6BD-5250-F912397F7800}"/>
          </ac:spMkLst>
        </pc:spChg>
        <pc:spChg chg="mod">
          <ac:chgData name="Giulia Maroncelli" userId="dc9fe2a4-a831-40e5-9263-f2c544c29e3b" providerId="ADAL" clId="{E3DB2F8C-E37F-4C14-9061-20FFFCF9BDF2}" dt="2025-10-13T12:05:09.240" v="1023" actId="207"/>
          <ac:spMkLst>
            <pc:docMk/>
            <pc:sldMk cId="3262767227" sldId="397"/>
            <ac:spMk id="14" creationId="{F80D15EF-7580-42A5-73B3-EBFEC5E91BA0}"/>
          </ac:spMkLst>
        </pc:spChg>
        <pc:spChg chg="add del mod ord">
          <ac:chgData name="Giulia Maroncelli" userId="dc9fe2a4-a831-40e5-9263-f2c544c29e3b" providerId="ADAL" clId="{E3DB2F8C-E37F-4C14-9061-20FFFCF9BDF2}" dt="2025-10-13T12:03:04.983" v="986" actId="1076"/>
          <ac:spMkLst>
            <pc:docMk/>
            <pc:sldMk cId="3262767227" sldId="397"/>
            <ac:spMk id="15" creationId="{1998BBBC-B1A8-4EE1-68DD-63B76BE96681}"/>
          </ac:spMkLst>
        </pc:spChg>
        <pc:spChg chg="mod">
          <ac:chgData name="Giulia Maroncelli" userId="dc9fe2a4-a831-40e5-9263-f2c544c29e3b" providerId="ADAL" clId="{E3DB2F8C-E37F-4C14-9061-20FFFCF9BDF2}" dt="2025-10-13T12:05:16.730" v="1024" actId="207"/>
          <ac:spMkLst>
            <pc:docMk/>
            <pc:sldMk cId="3262767227" sldId="397"/>
            <ac:spMk id="18" creationId="{BD109518-C53A-79C9-0BF0-58B328787F49}"/>
          </ac:spMkLst>
        </pc:spChg>
        <pc:spChg chg="mod ord">
          <ac:chgData name="Giulia Maroncelli" userId="dc9fe2a4-a831-40e5-9263-f2c544c29e3b" providerId="ADAL" clId="{E3DB2F8C-E37F-4C14-9061-20FFFCF9BDF2}" dt="2025-10-13T12:04:16.099" v="1013" actId="1076"/>
          <ac:spMkLst>
            <pc:docMk/>
            <pc:sldMk cId="3262767227" sldId="397"/>
            <ac:spMk id="20" creationId="{3FBD1445-2109-A124-E710-9EFB26317C58}"/>
          </ac:spMkLst>
        </pc:spChg>
        <pc:spChg chg="mod">
          <ac:chgData name="Giulia Maroncelli" userId="dc9fe2a4-a831-40e5-9263-f2c544c29e3b" providerId="ADAL" clId="{E3DB2F8C-E37F-4C14-9061-20FFFCF9BDF2}" dt="2025-10-14T09:42:13.845" v="1363" actId="1076"/>
          <ac:spMkLst>
            <pc:docMk/>
            <pc:sldMk cId="3262767227" sldId="397"/>
            <ac:spMk id="23" creationId="{84B024DF-9EFA-88F6-2C83-FDA50E1723DA}"/>
          </ac:spMkLst>
        </pc:spChg>
        <pc:spChg chg="add mod">
          <ac:chgData name="Giulia Maroncelli" userId="dc9fe2a4-a831-40e5-9263-f2c544c29e3b" providerId="ADAL" clId="{E3DB2F8C-E37F-4C14-9061-20FFFCF9BDF2}" dt="2025-10-13T12:03:58.814" v="1010" actId="1076"/>
          <ac:spMkLst>
            <pc:docMk/>
            <pc:sldMk cId="3262767227" sldId="397"/>
            <ac:spMk id="26" creationId="{F456F4B1-B852-8F46-8302-D2DDAE8A1F69}"/>
          </ac:spMkLst>
        </pc:spChg>
        <pc:spChg chg="add mod">
          <ac:chgData name="Giulia Maroncelli" userId="dc9fe2a4-a831-40e5-9263-f2c544c29e3b" providerId="ADAL" clId="{E3DB2F8C-E37F-4C14-9061-20FFFCF9BDF2}" dt="2025-10-13T10:57:31.743" v="967" actId="1076"/>
          <ac:spMkLst>
            <pc:docMk/>
            <pc:sldMk cId="3262767227" sldId="397"/>
            <ac:spMk id="27" creationId="{E447EA4F-B98F-ED85-3AF5-3349946F34E9}"/>
          </ac:spMkLst>
        </pc:spChg>
        <pc:spChg chg="add mod">
          <ac:chgData name="Giulia Maroncelli" userId="dc9fe2a4-a831-40e5-9263-f2c544c29e3b" providerId="ADAL" clId="{E3DB2F8C-E37F-4C14-9061-20FFFCF9BDF2}" dt="2025-10-13T12:04:06.481" v="1011" actId="1076"/>
          <ac:spMkLst>
            <pc:docMk/>
            <pc:sldMk cId="3262767227" sldId="397"/>
            <ac:spMk id="28" creationId="{3425C8CB-9643-ADD0-2CEC-81581EC42BF2}"/>
          </ac:spMkLst>
        </pc:spChg>
        <pc:picChg chg="add mod">
          <ac:chgData name="Giulia Maroncelli" userId="dc9fe2a4-a831-40e5-9263-f2c544c29e3b" providerId="ADAL" clId="{E3DB2F8C-E37F-4C14-9061-20FFFCF9BDF2}" dt="2025-10-14T09:51:28.589" v="1526" actId="1076"/>
          <ac:picMkLst>
            <pc:docMk/>
            <pc:sldMk cId="3262767227" sldId="397"/>
            <ac:picMk id="4" creationId="{6E7C9942-0803-52C9-8070-204E68082E62}"/>
          </ac:picMkLst>
        </pc:picChg>
      </pc:sldChg>
      <pc:sldChg chg="addSp delSp modSp add mod">
        <pc:chgData name="Giulia Maroncelli" userId="dc9fe2a4-a831-40e5-9263-f2c544c29e3b" providerId="ADAL" clId="{E3DB2F8C-E37F-4C14-9061-20FFFCF9BDF2}" dt="2025-10-14T09:51:14.310" v="1524" actId="1076"/>
        <pc:sldMkLst>
          <pc:docMk/>
          <pc:sldMk cId="742829060" sldId="399"/>
        </pc:sldMkLst>
      </pc:sldChg>
    </pc:docChg>
  </pc:docChgLst>
  <pc:docChgLst>
    <pc:chgData name="Giulia Maroncelli" userId="S::g.maroncelli@daikinapplied.eu::dc9fe2a4-a831-40e5-9263-f2c544c29e3b" providerId="AD" clId="Web-{CD0AAD76-36BE-09F9-D696-F15AA71144FE}"/>
    <pc:docChg chg="modSld">
      <pc:chgData name="Giulia Maroncelli" userId="S::g.maroncelli@daikinapplied.eu::dc9fe2a4-a831-40e5-9263-f2c544c29e3b" providerId="AD" clId="Web-{CD0AAD76-36BE-09F9-D696-F15AA71144FE}" dt="2025-10-16T12:18:26.947" v="6" actId="1076"/>
      <pc:docMkLst>
        <pc:docMk/>
      </pc:docMkLst>
      <pc:sldChg chg="addSp delSp modSp">
        <pc:chgData name="Giulia Maroncelli" userId="S::g.maroncelli@daikinapplied.eu::dc9fe2a4-a831-40e5-9263-f2c544c29e3b" providerId="AD" clId="Web-{CD0AAD76-36BE-09F9-D696-F15AA71144FE}" dt="2025-10-16T12:18:05.415" v="2" actId="1076"/>
        <pc:sldMkLst>
          <pc:docMk/>
          <pc:sldMk cId="3262767227" sldId="397"/>
        </pc:sldMkLst>
        <pc:spChg chg="add mod">
          <ac:chgData name="Giulia Maroncelli" userId="S::g.maroncelli@daikinapplied.eu::dc9fe2a4-a831-40e5-9263-f2c544c29e3b" providerId="AD" clId="Web-{CD0AAD76-36BE-09F9-D696-F15AA71144FE}" dt="2025-10-16T12:18:05.415" v="2" actId="1076"/>
          <ac:spMkLst>
            <pc:docMk/>
            <pc:sldMk cId="3262767227" sldId="397"/>
            <ac:spMk id="3" creationId="{40878D23-8533-EF83-5910-0CFDCDF8F0BA}"/>
          </ac:spMkLst>
        </pc:spChg>
        <pc:spChg chg="del">
          <ac:chgData name="Giulia Maroncelli" userId="S::g.maroncelli@daikinapplied.eu::dc9fe2a4-a831-40e5-9263-f2c544c29e3b" providerId="AD" clId="Web-{CD0AAD76-36BE-09F9-D696-F15AA71144FE}" dt="2025-10-16T12:18:00.665" v="0"/>
          <ac:spMkLst>
            <pc:docMk/>
            <pc:sldMk cId="3262767227" sldId="397"/>
            <ac:spMk id="6" creationId="{33718125-8EF9-5489-9062-F55089AC8478}"/>
          </ac:spMkLst>
        </pc:spChg>
      </pc:sldChg>
      <pc:sldChg chg="addSp delSp modSp">
        <pc:chgData name="Giulia Maroncelli" userId="S::g.maroncelli@daikinapplied.eu::dc9fe2a4-a831-40e5-9263-f2c544c29e3b" providerId="AD" clId="Web-{CD0AAD76-36BE-09F9-D696-F15AA71144FE}" dt="2025-10-16T12:18:26.947" v="6" actId="1076"/>
        <pc:sldMkLst>
          <pc:docMk/>
          <pc:sldMk cId="3390711713" sldId="459"/>
        </pc:sldMkLst>
        <pc:spChg chg="add mod">
          <ac:chgData name="Giulia Maroncelli" userId="S::g.maroncelli@daikinapplied.eu::dc9fe2a4-a831-40e5-9263-f2c544c29e3b" providerId="AD" clId="Web-{CD0AAD76-36BE-09F9-D696-F15AA71144FE}" dt="2025-10-16T12:18:26.947" v="6" actId="1076"/>
          <ac:spMkLst>
            <pc:docMk/>
            <pc:sldMk cId="3390711713" sldId="459"/>
            <ac:spMk id="3" creationId="{C3DC47F1-E8ED-C7B6-4A13-E7C756EE71A2}"/>
          </ac:spMkLst>
        </pc:spChg>
        <pc:spChg chg="del">
          <ac:chgData name="Giulia Maroncelli" userId="S::g.maroncelli@daikinapplied.eu::dc9fe2a4-a831-40e5-9263-f2c544c29e3b" providerId="AD" clId="Web-{CD0AAD76-36BE-09F9-D696-F15AA71144FE}" dt="2025-10-16T12:18:10.540" v="3"/>
          <ac:spMkLst>
            <pc:docMk/>
            <pc:sldMk cId="3390711713" sldId="459"/>
            <ac:spMk id="12" creationId="{BF0CDAB5-6293-1216-8962-EA7D19C58661}"/>
          </ac:spMkLst>
        </pc:spChg>
      </pc:sldChg>
    </pc:docChg>
  </pc:docChgLst>
  <pc:docChgLst>
    <pc:chgData name="Paolo De Simone" userId="S::p.desimone@daikinapplied.eu::e2389c51-e31f-491f-bd0b-5e4070d8fe38" providerId="AD" clId="Web-{5C42D6B2-3ADB-0DC7-4698-6437872B571E}"/>
    <pc:docChg chg="addSld modSld modSection">
      <pc:chgData name="Paolo De Simone" userId="S::p.desimone@daikinapplied.eu::e2389c51-e31f-491f-bd0b-5e4070d8fe38" providerId="AD" clId="Web-{5C42D6B2-3ADB-0DC7-4698-6437872B571E}" dt="2025-10-16T10:14:08.473" v="139"/>
      <pc:docMkLst>
        <pc:docMk/>
      </pc:docMkLst>
      <pc:sldChg chg="addSp delSp modSp add replId">
        <pc:chgData name="Paolo De Simone" userId="S::p.desimone@daikinapplied.eu::e2389c51-e31f-491f-bd0b-5e4070d8fe38" providerId="AD" clId="Web-{5C42D6B2-3ADB-0DC7-4698-6437872B571E}" dt="2025-10-16T10:14:08.473" v="139"/>
        <pc:sldMkLst>
          <pc:docMk/>
          <pc:sldMk cId="2816257268" sldId="474"/>
        </pc:sldMkLst>
        <pc:spChg chg="add mod">
          <ac:chgData name="Paolo De Simone" userId="S::p.desimone@daikinapplied.eu::e2389c51-e31f-491f-bd0b-5e4070d8fe38" providerId="AD" clId="Web-{5C42D6B2-3ADB-0DC7-4698-6437872B571E}" dt="2025-10-16T09:45:00.026" v="82"/>
          <ac:spMkLst>
            <pc:docMk/>
            <pc:sldMk cId="2816257268" sldId="474"/>
            <ac:spMk id="7" creationId="{5F243022-E04A-4F60-C210-AE0045B8B7B1}"/>
          </ac:spMkLst>
        </pc:spChg>
        <pc:spChg chg="add mod">
          <ac:chgData name="Paolo De Simone" userId="S::p.desimone@daikinapplied.eu::e2389c51-e31f-491f-bd0b-5e4070d8fe38" providerId="AD" clId="Web-{5C42D6B2-3ADB-0DC7-4698-6437872B571E}" dt="2025-10-16T10:13:41.347" v="137"/>
          <ac:spMkLst>
            <pc:docMk/>
            <pc:sldMk cId="2816257268" sldId="474"/>
            <ac:spMk id="8" creationId="{E71DB439-DB0E-6ADE-A859-F2D469C32990}"/>
          </ac:spMkLst>
        </pc:spChg>
        <pc:spChg chg="add mod">
          <ac:chgData name="Paolo De Simone" userId="S::p.desimone@daikinapplied.eu::e2389c51-e31f-491f-bd0b-5e4070d8fe38" providerId="AD" clId="Web-{5C42D6B2-3ADB-0DC7-4698-6437872B571E}" dt="2025-10-16T09:45:17.480" v="85" actId="20577"/>
          <ac:spMkLst>
            <pc:docMk/>
            <pc:sldMk cId="2816257268" sldId="474"/>
            <ac:spMk id="10" creationId="{E6387271-079E-13A4-A414-57E96896F1F2}"/>
          </ac:spMkLst>
        </pc:spChg>
        <pc:spChg chg="add mod">
          <ac:chgData name="Paolo De Simone" userId="S::p.desimone@daikinapplied.eu::e2389c51-e31f-491f-bd0b-5e4070d8fe38" providerId="AD" clId="Web-{5C42D6B2-3ADB-0DC7-4698-6437872B571E}" dt="2025-10-16T09:46:46.142" v="107" actId="1076"/>
          <ac:spMkLst>
            <pc:docMk/>
            <pc:sldMk cId="2816257268" sldId="474"/>
            <ac:spMk id="15" creationId="{D743D72F-02EA-47CD-B0DF-A8244912CF99}"/>
          </ac:spMkLst>
        </pc:spChg>
        <pc:spChg chg="add mod">
          <ac:chgData name="Paolo De Simone" userId="S::p.desimone@daikinapplied.eu::e2389c51-e31f-491f-bd0b-5e4070d8fe38" providerId="AD" clId="Web-{5C42D6B2-3ADB-0DC7-4698-6437872B571E}" dt="2025-10-16T09:46:56.299" v="116" actId="14100"/>
          <ac:spMkLst>
            <pc:docMk/>
            <pc:sldMk cId="2816257268" sldId="474"/>
            <ac:spMk id="16" creationId="{93CA8EA6-585F-2A98-6D21-0CEA241CBAE1}"/>
          </ac:spMkLst>
        </pc:spChg>
        <pc:spChg chg="add del mod">
          <ac:chgData name="Paolo De Simone" userId="S::p.desimone@daikinapplied.eu::e2389c51-e31f-491f-bd0b-5e4070d8fe38" providerId="AD" clId="Web-{5C42D6B2-3ADB-0DC7-4698-6437872B571E}" dt="2025-10-16T09:49:23.837" v="129"/>
          <ac:spMkLst>
            <pc:docMk/>
            <pc:sldMk cId="2816257268" sldId="474"/>
            <ac:spMk id="18" creationId="{69C07F1B-FF56-D02D-6B66-0A67154519E3}"/>
          </ac:spMkLst>
        </pc:spChg>
        <pc:spChg chg="add mod">
          <ac:chgData name="Paolo De Simone" userId="S::p.desimone@daikinapplied.eu::e2389c51-e31f-491f-bd0b-5e4070d8fe38" providerId="AD" clId="Web-{5C42D6B2-3ADB-0DC7-4698-6437872B571E}" dt="2025-10-16T09:47:01.972" v="119" actId="14100"/>
          <ac:spMkLst>
            <pc:docMk/>
            <pc:sldMk cId="2816257268" sldId="474"/>
            <ac:spMk id="19" creationId="{C5B45B42-13E4-8AF1-11DF-09FA4ACC8401}"/>
          </ac:spMkLst>
        </pc:spChg>
        <pc:spChg chg="add mod">
          <ac:chgData name="Paolo De Simone" userId="S::p.desimone@daikinapplied.eu::e2389c51-e31f-491f-bd0b-5e4070d8fe38" providerId="AD" clId="Web-{5C42D6B2-3ADB-0DC7-4698-6437872B571E}" dt="2025-10-16T10:14:08.473" v="139"/>
          <ac:spMkLst>
            <pc:docMk/>
            <pc:sldMk cId="2816257268" sldId="474"/>
            <ac:spMk id="20" creationId="{2924C5C1-0CD8-026F-4C5D-8CE01874497C}"/>
          </ac:spMkLst>
        </pc:spChg>
        <pc:spChg chg="mod">
          <ac:chgData name="Paolo De Simone" userId="S::p.desimone@daikinapplied.eu::e2389c51-e31f-491f-bd0b-5e4070d8fe38" providerId="AD" clId="Web-{5C42D6B2-3ADB-0DC7-4698-6437872B571E}" dt="2025-10-16T09:41:46.408" v="43" actId="1076"/>
          <ac:spMkLst>
            <pc:docMk/>
            <pc:sldMk cId="2816257268" sldId="474"/>
            <ac:spMk id="21" creationId="{FC36D4A7-BE76-6C8A-25AF-E3E138E2FA39}"/>
          </ac:spMkLst>
        </pc:spChg>
        <pc:spChg chg="add mod">
          <ac:chgData name="Paolo De Simone" userId="S::p.desimone@daikinapplied.eu::e2389c51-e31f-491f-bd0b-5e4070d8fe38" providerId="AD" clId="Web-{5C42D6B2-3ADB-0DC7-4698-6437872B571E}" dt="2025-10-16T09:46:46.174" v="109" actId="1076"/>
          <ac:spMkLst>
            <pc:docMk/>
            <pc:sldMk cId="2816257268" sldId="474"/>
            <ac:spMk id="22" creationId="{8267D92C-27B8-44C1-C019-44EAED0EEF39}"/>
          </ac:spMkLst>
        </pc:spChg>
        <pc:spChg chg="mod">
          <ac:chgData name="Paolo De Simone" userId="S::p.desimone@daikinapplied.eu::e2389c51-e31f-491f-bd0b-5e4070d8fe38" providerId="AD" clId="Web-{5C42D6B2-3ADB-0DC7-4698-6437872B571E}" dt="2025-10-16T09:41:17.204" v="26" actId="1076"/>
          <ac:spMkLst>
            <pc:docMk/>
            <pc:sldMk cId="2816257268" sldId="474"/>
            <ac:spMk id="25" creationId="{042A618F-B0B1-7265-524F-D3E926A480CF}"/>
          </ac:spMkLst>
        </pc:spChg>
        <pc:spChg chg="mod">
          <ac:chgData name="Paolo De Simone" userId="S::p.desimone@daikinapplied.eu::e2389c51-e31f-491f-bd0b-5e4070d8fe38" providerId="AD" clId="Web-{5C42D6B2-3ADB-0DC7-4698-6437872B571E}" dt="2025-10-16T09:41:17.220" v="27" actId="1076"/>
          <ac:spMkLst>
            <pc:docMk/>
            <pc:sldMk cId="2816257268" sldId="474"/>
            <ac:spMk id="26" creationId="{A99B49B1-F682-5881-5E08-D87C7FDA7182}"/>
          </ac:spMkLst>
        </pc:spChg>
        <pc:spChg chg="mod">
          <ac:chgData name="Paolo De Simone" userId="S::p.desimone@daikinapplied.eu::e2389c51-e31f-491f-bd0b-5e4070d8fe38" providerId="AD" clId="Web-{5C42D6B2-3ADB-0DC7-4698-6437872B571E}" dt="2025-10-16T09:41:17.236" v="28" actId="1076"/>
          <ac:spMkLst>
            <pc:docMk/>
            <pc:sldMk cId="2816257268" sldId="474"/>
            <ac:spMk id="27" creationId="{47A703F4-AB5E-7188-35F2-21F3681F775D}"/>
          </ac:spMkLst>
        </pc:spChg>
        <pc:spChg chg="add mod">
          <ac:chgData name="Paolo De Simone" userId="S::p.desimone@daikinapplied.eu::e2389c51-e31f-491f-bd0b-5e4070d8fe38" providerId="AD" clId="Web-{5C42D6B2-3ADB-0DC7-4698-6437872B571E}" dt="2025-10-16T09:47:29.114" v="122"/>
          <ac:spMkLst>
            <pc:docMk/>
            <pc:sldMk cId="2816257268" sldId="474"/>
            <ac:spMk id="28" creationId="{234FD83A-1743-D09C-7CD0-645B863B81A4}"/>
          </ac:spMkLst>
        </pc:spChg>
        <pc:spChg chg="add del mod">
          <ac:chgData name="Paolo De Simone" userId="S::p.desimone@daikinapplied.eu::e2389c51-e31f-491f-bd0b-5e4070d8fe38" providerId="AD" clId="Web-{5C42D6B2-3ADB-0DC7-4698-6437872B571E}" dt="2025-10-16T09:47:39.130" v="126"/>
          <ac:spMkLst>
            <pc:docMk/>
            <pc:sldMk cId="2816257268" sldId="474"/>
            <ac:spMk id="29" creationId="{A1745A5A-8F30-434A-23AA-FCBC8797D016}"/>
          </ac:spMkLst>
        </pc:spChg>
        <pc:spChg chg="mod">
          <ac:chgData name="Paolo De Simone" userId="S::p.desimone@daikinapplied.eu::e2389c51-e31f-491f-bd0b-5e4070d8fe38" providerId="AD" clId="Web-{5C42D6B2-3ADB-0DC7-4698-6437872B571E}" dt="2025-10-16T09:41:58.486" v="46" actId="1076"/>
          <ac:spMkLst>
            <pc:docMk/>
            <pc:sldMk cId="2816257268" sldId="474"/>
            <ac:spMk id="30" creationId="{98098E1A-2426-5BDC-6628-682B90C000F5}"/>
          </ac:spMkLst>
        </pc:spChg>
        <pc:spChg chg="mod">
          <ac:chgData name="Paolo De Simone" userId="S::p.desimone@daikinapplied.eu::e2389c51-e31f-491f-bd0b-5e4070d8fe38" providerId="AD" clId="Web-{5C42D6B2-3ADB-0DC7-4698-6437872B571E}" dt="2025-10-16T09:41:30.439" v="38" actId="1076"/>
          <ac:spMkLst>
            <pc:docMk/>
            <pc:sldMk cId="2816257268" sldId="474"/>
            <ac:spMk id="31" creationId="{906859FA-CB8E-961C-CF39-E4845A1FD007}"/>
          </ac:spMkLst>
        </pc:spChg>
        <pc:spChg chg="mod">
          <ac:chgData name="Paolo De Simone" userId="S::p.desimone@daikinapplied.eu::e2389c51-e31f-491f-bd0b-5e4070d8fe38" providerId="AD" clId="Web-{5C42D6B2-3ADB-0DC7-4698-6437872B571E}" dt="2025-10-16T10:13:20.799" v="134"/>
          <ac:spMkLst>
            <pc:docMk/>
            <pc:sldMk cId="2816257268" sldId="474"/>
            <ac:spMk id="32" creationId="{B7ECCE9C-25A2-0EA9-9B97-68D241BDE5AB}"/>
          </ac:spMkLst>
        </pc:spChg>
        <pc:spChg chg="mod">
          <ac:chgData name="Paolo De Simone" userId="S::p.desimone@daikinapplied.eu::e2389c51-e31f-491f-bd0b-5e4070d8fe38" providerId="AD" clId="Web-{5C42D6B2-3ADB-0DC7-4698-6437872B571E}" dt="2025-10-16T09:41:30.454" v="39" actId="1076"/>
          <ac:spMkLst>
            <pc:docMk/>
            <pc:sldMk cId="2816257268" sldId="474"/>
            <ac:spMk id="33" creationId="{40F5AE7E-0C14-2F04-3985-64C0252B1799}"/>
          </ac:spMkLst>
        </pc:spChg>
        <pc:spChg chg="mod">
          <ac:chgData name="Paolo De Simone" userId="S::p.desimone@daikinapplied.eu::e2389c51-e31f-491f-bd0b-5e4070d8fe38" providerId="AD" clId="Web-{5C42D6B2-3ADB-0DC7-4698-6437872B571E}" dt="2025-10-16T09:41:58.502" v="47" actId="1076"/>
          <ac:spMkLst>
            <pc:docMk/>
            <pc:sldMk cId="2816257268" sldId="474"/>
            <ac:spMk id="34" creationId="{374E65B4-3A8C-773D-79B1-D69CFC4BF7E7}"/>
          </ac:spMkLst>
        </pc:spChg>
        <pc:spChg chg="mod">
          <ac:chgData name="Paolo De Simone" userId="S::p.desimone@daikinapplied.eu::e2389c51-e31f-491f-bd0b-5e4070d8fe38" providerId="AD" clId="Web-{5C42D6B2-3ADB-0DC7-4698-6437872B571E}" dt="2025-10-16T09:41:17.314" v="34" actId="1076"/>
          <ac:spMkLst>
            <pc:docMk/>
            <pc:sldMk cId="2816257268" sldId="474"/>
            <ac:spMk id="35" creationId="{CDD11F97-AA5F-1C5D-E1A2-FC6D0FCFC953}"/>
          </ac:spMkLst>
        </pc:spChg>
        <pc:spChg chg="add mod">
          <ac:chgData name="Paolo De Simone" userId="S::p.desimone@daikinapplied.eu::e2389c51-e31f-491f-bd0b-5e4070d8fe38" providerId="AD" clId="Web-{5C42D6B2-3ADB-0DC7-4698-6437872B571E}" dt="2025-10-16T09:47:34.551" v="125" actId="14100"/>
          <ac:spMkLst>
            <pc:docMk/>
            <pc:sldMk cId="2816257268" sldId="474"/>
            <ac:spMk id="36" creationId="{4B36CE6E-1F70-D035-C745-02CF2E9DCFC2}"/>
          </ac:spMkLst>
        </pc:spChg>
        <pc:spChg chg="add mod">
          <ac:chgData name="Paolo De Simone" userId="S::p.desimone@daikinapplied.eu::e2389c51-e31f-491f-bd0b-5e4070d8fe38" providerId="AD" clId="Web-{5C42D6B2-3ADB-0DC7-4698-6437872B571E}" dt="2025-10-16T09:47:47.083" v="128" actId="1076"/>
          <ac:spMkLst>
            <pc:docMk/>
            <pc:sldMk cId="2816257268" sldId="474"/>
            <ac:spMk id="38" creationId="{EC2A0CD5-3C5A-106E-D140-1E6983D84AE4}"/>
          </ac:spMkLst>
        </pc:spChg>
        <pc:spChg chg="add mod">
          <ac:chgData name="Paolo De Simone" userId="S::p.desimone@daikinapplied.eu::e2389c51-e31f-491f-bd0b-5e4070d8fe38" providerId="AD" clId="Web-{5C42D6B2-3ADB-0DC7-4698-6437872B571E}" dt="2025-10-16T09:49:32.072" v="131" actId="1076"/>
          <ac:spMkLst>
            <pc:docMk/>
            <pc:sldMk cId="2816257268" sldId="474"/>
            <ac:spMk id="39" creationId="{C6EA22E7-114B-B481-B039-6C0DE335C3E8}"/>
          </ac:spMkLst>
        </pc:spChg>
        <pc:picChg chg="mod">
          <ac:chgData name="Paolo De Simone" userId="S::p.desimone@daikinapplied.eu::e2389c51-e31f-491f-bd0b-5e4070d8fe38" providerId="AD" clId="Web-{5C42D6B2-3ADB-0DC7-4698-6437872B571E}" dt="2025-10-16T09:41:17.329" v="35" actId="1076"/>
          <ac:picMkLst>
            <pc:docMk/>
            <pc:sldMk cId="2816257268" sldId="474"/>
            <ac:picMk id="2" creationId="{A4847E7A-3E1D-B5CB-053A-667B0EAB0833}"/>
          </ac:picMkLst>
        </pc:picChg>
        <pc:picChg chg="mod">
          <ac:chgData name="Paolo De Simone" userId="S::p.desimone@daikinapplied.eu::e2389c51-e31f-491f-bd0b-5e4070d8fe38" providerId="AD" clId="Web-{5C42D6B2-3ADB-0DC7-4698-6437872B571E}" dt="2025-10-16T09:41:17.345" v="36" actId="1076"/>
          <ac:picMkLst>
            <pc:docMk/>
            <pc:sldMk cId="2816257268" sldId="474"/>
            <ac:picMk id="3" creationId="{3714CFD0-D273-5B94-B275-183A00DC5A74}"/>
          </ac:picMkLst>
        </pc:picChg>
        <pc:picChg chg="mod">
          <ac:chgData name="Paolo De Simone" userId="S::p.desimone@daikinapplied.eu::e2389c51-e31f-491f-bd0b-5e4070d8fe38" providerId="AD" clId="Web-{5C42D6B2-3ADB-0DC7-4698-6437872B571E}" dt="2025-10-16T09:41:17.361" v="37" actId="1076"/>
          <ac:picMkLst>
            <pc:docMk/>
            <pc:sldMk cId="2816257268" sldId="474"/>
            <ac:picMk id="4" creationId="{A38922D2-D0DA-1F4F-F42F-519FB16675FF}"/>
          </ac:picMkLst>
        </pc:picChg>
        <pc:picChg chg="add mod">
          <ac:chgData name="Paolo De Simone" userId="S::p.desimone@daikinapplied.eu::e2389c51-e31f-491f-bd0b-5e4070d8fe38" providerId="AD" clId="Web-{5C42D6B2-3ADB-0DC7-4698-6437872B571E}" dt="2025-10-16T09:42:18.924" v="55" actId="1076"/>
          <ac:picMkLst>
            <pc:docMk/>
            <pc:sldMk cId="2816257268" sldId="474"/>
            <ac:picMk id="14" creationId="{B91080CC-D002-3BC2-CA9F-ADED33AD4935}"/>
          </ac:picMkLst>
        </pc:picChg>
        <pc:picChg chg="add mod">
          <ac:chgData name="Paolo De Simone" userId="S::p.desimone@daikinapplied.eu::e2389c51-e31f-491f-bd0b-5e4070d8fe38" providerId="AD" clId="Web-{5C42D6B2-3ADB-0DC7-4698-6437872B571E}" dt="2025-10-16T09:46:46.189" v="110" actId="1076"/>
          <ac:picMkLst>
            <pc:docMk/>
            <pc:sldMk cId="2816257268" sldId="474"/>
            <ac:picMk id="23" creationId="{13465879-D9E9-80E8-39A4-6D6B2BDB5AD4}"/>
          </ac:picMkLst>
        </pc:picChg>
        <pc:picChg chg="add mod">
          <ac:chgData name="Paolo De Simone" userId="S::p.desimone@daikinapplied.eu::e2389c51-e31f-491f-bd0b-5e4070d8fe38" providerId="AD" clId="Web-{5C42D6B2-3ADB-0DC7-4698-6437872B571E}" dt="2025-10-16T09:46:50.596" v="114" actId="1076"/>
          <ac:picMkLst>
            <pc:docMk/>
            <pc:sldMk cId="2816257268" sldId="474"/>
            <ac:picMk id="24" creationId="{BB4B9BAF-C30A-6DD3-DC92-A6EB7164D1CB}"/>
          </ac:picMkLst>
        </pc:picChg>
        <pc:picChg chg="add mod">
          <ac:chgData name="Paolo De Simone" userId="S::p.desimone@daikinapplied.eu::e2389c51-e31f-491f-bd0b-5e4070d8fe38" providerId="AD" clId="Web-{5C42D6B2-3ADB-0DC7-4698-6437872B571E}" dt="2025-10-16T09:42:29.080" v="79" actId="1076"/>
          <ac:picMkLst>
            <pc:docMk/>
            <pc:sldMk cId="2816257268" sldId="474"/>
            <ac:picMk id="37" creationId="{0BC88660-4E03-D184-491C-79DC469146B6}"/>
          </ac:picMkLst>
        </pc:picChg>
      </pc:sldChg>
    </pc:docChg>
  </pc:docChgLst>
  <pc:docChgLst>
    <pc:chgData name="Giulia Maroncelli" userId="S::g.maroncelli@daikinapplied.eu::dc9fe2a4-a831-40e5-9263-f2c544c29e3b" providerId="AD" clId="Web-{42CE285F-DC6F-1E45-6860-516FBE61D3D3}"/>
    <pc:docChg chg="modSld">
      <pc:chgData name="Giulia Maroncelli" userId="S::g.maroncelli@daikinapplied.eu::dc9fe2a4-a831-40e5-9263-f2c544c29e3b" providerId="AD" clId="Web-{42CE285F-DC6F-1E45-6860-516FBE61D3D3}" dt="2025-10-16T09:26:49.555" v="9" actId="20577"/>
      <pc:docMkLst>
        <pc:docMk/>
      </pc:docMkLst>
      <pc:sldChg chg="modSp modCm">
        <pc:chgData name="Giulia Maroncelli" userId="S::g.maroncelli@daikinapplied.eu::dc9fe2a4-a831-40e5-9263-f2c544c29e3b" providerId="AD" clId="Web-{42CE285F-DC6F-1E45-6860-516FBE61D3D3}" dt="2025-10-16T09:26:49.555" v="9" actId="20577"/>
        <pc:sldMkLst>
          <pc:docMk/>
          <pc:sldMk cId="2126348754" sldId="391"/>
        </pc:sldMkLst>
        <pc:spChg chg="mod">
          <ac:chgData name="Giulia Maroncelli" userId="S::g.maroncelli@daikinapplied.eu::dc9fe2a4-a831-40e5-9263-f2c544c29e3b" providerId="AD" clId="Web-{42CE285F-DC6F-1E45-6860-516FBE61D3D3}" dt="2025-10-16T09:26:49.555" v="9" actId="20577"/>
          <ac:spMkLst>
            <pc:docMk/>
            <pc:sldMk cId="2126348754" sldId="391"/>
            <ac:spMk id="5" creationId="{82843F13-A610-7F4D-FDCC-D6763DFFAEA5}"/>
          </ac:spMkLst>
        </pc:spChg>
        <pc:extLst>
          <p:ext xmlns:p="http://schemas.openxmlformats.org/presentationml/2006/main" uri="{D6D511B9-2390-475A-947B-AFAB55BFBCF1}">
            <pc226:cmChg xmlns:pc226="http://schemas.microsoft.com/office/powerpoint/2022/06/main/command" chg="mod">
              <pc226:chgData name="Giulia Maroncelli" userId="S::g.maroncelli@daikinapplied.eu::dc9fe2a4-a831-40e5-9263-f2c544c29e3b" providerId="AD" clId="Web-{42CE285F-DC6F-1E45-6860-516FBE61D3D3}" dt="2025-10-16T09:26:46.399" v="7" actId="20577"/>
              <pc2:cmMkLst xmlns:pc2="http://schemas.microsoft.com/office/powerpoint/2019/9/main/command">
                <pc:docMk/>
                <pc:sldMk cId="2126348754" sldId="391"/>
                <pc2:cmMk id="{9B8455AD-EECA-40F7-A0E9-8E32E2C0A68B}"/>
              </pc2:cmMkLst>
            </pc226:cmChg>
          </p:ext>
        </pc:extLst>
      </pc:sldChg>
    </pc:docChg>
  </pc:docChgLst>
  <pc:docChgLst>
    <pc:chgData name="Giulia Maroncelli" userId="S::g.maroncelli@daikinapplied.eu::dc9fe2a4-a831-40e5-9263-f2c544c29e3b" providerId="AD" clId="Web-{A5A4BE22-CAE8-4CF8-6C77-B0DD6B9F8B96}"/>
    <pc:docChg chg="addSld delSld modSld modSection">
      <pc:chgData name="Giulia Maroncelli" userId="S::g.maroncelli@daikinapplied.eu::dc9fe2a4-a831-40e5-9263-f2c544c29e3b" providerId="AD" clId="Web-{A5A4BE22-CAE8-4CF8-6C77-B0DD6B9F8B96}" dt="2025-10-15T07:26:44.891" v="351"/>
      <pc:docMkLst>
        <pc:docMk/>
      </pc:docMkLst>
      <pc:sldChg chg="modSp">
        <pc:chgData name="Giulia Maroncelli" userId="S::g.maroncelli@daikinapplied.eu::dc9fe2a4-a831-40e5-9263-f2c544c29e3b" providerId="AD" clId="Web-{A5A4BE22-CAE8-4CF8-6C77-B0DD6B9F8B96}" dt="2025-10-15T06:50:58.909" v="2" actId="1076"/>
        <pc:sldMkLst>
          <pc:docMk/>
          <pc:sldMk cId="252890380" sldId="386"/>
        </pc:sldMkLst>
        <pc:spChg chg="mod">
          <ac:chgData name="Giulia Maroncelli" userId="S::g.maroncelli@daikinapplied.eu::dc9fe2a4-a831-40e5-9263-f2c544c29e3b" providerId="AD" clId="Web-{A5A4BE22-CAE8-4CF8-6C77-B0DD6B9F8B96}" dt="2025-10-15T06:50:58.909" v="2" actId="1076"/>
          <ac:spMkLst>
            <pc:docMk/>
            <pc:sldMk cId="252890380" sldId="386"/>
            <ac:spMk id="12" creationId="{04A4257C-4944-A050-0FE3-36B34C266944}"/>
          </ac:spMkLst>
        </pc:spChg>
        <pc:picChg chg="mod">
          <ac:chgData name="Giulia Maroncelli" userId="S::g.maroncelli@daikinapplied.eu::dc9fe2a4-a831-40e5-9263-f2c544c29e3b" providerId="AD" clId="Web-{A5A4BE22-CAE8-4CF8-6C77-B0DD6B9F8B96}" dt="2025-10-15T06:50:55.644" v="1" actId="1076"/>
          <ac:picMkLst>
            <pc:docMk/>
            <pc:sldMk cId="252890380" sldId="386"/>
            <ac:picMk id="11" creationId="{3F40448E-B368-9574-C3C8-A770FA28268E}"/>
          </ac:picMkLst>
        </pc:picChg>
      </pc:sldChg>
      <pc:sldChg chg="modSp">
        <pc:chgData name="Giulia Maroncelli" userId="S::g.maroncelli@daikinapplied.eu::dc9fe2a4-a831-40e5-9263-f2c544c29e3b" providerId="AD" clId="Web-{A5A4BE22-CAE8-4CF8-6C77-B0DD6B9F8B96}" dt="2025-10-15T06:53:33.380" v="14" actId="14100"/>
        <pc:sldMkLst>
          <pc:docMk/>
          <pc:sldMk cId="1707115374" sldId="389"/>
        </pc:sldMkLst>
        <pc:spChg chg="mod">
          <ac:chgData name="Giulia Maroncelli" userId="S::g.maroncelli@daikinapplied.eu::dc9fe2a4-a831-40e5-9263-f2c544c29e3b" providerId="AD" clId="Web-{A5A4BE22-CAE8-4CF8-6C77-B0DD6B9F8B96}" dt="2025-10-15T06:53:33.380" v="14" actId="14100"/>
          <ac:spMkLst>
            <pc:docMk/>
            <pc:sldMk cId="1707115374" sldId="389"/>
            <ac:spMk id="7" creationId="{D76C4275-A05A-C599-F76F-DD6ACED819FE}"/>
          </ac:spMkLst>
        </pc:spChg>
        <pc:spChg chg="mod">
          <ac:chgData name="Giulia Maroncelli" userId="S::g.maroncelli@daikinapplied.eu::dc9fe2a4-a831-40e5-9263-f2c544c29e3b" providerId="AD" clId="Web-{A5A4BE22-CAE8-4CF8-6C77-B0DD6B9F8B96}" dt="2025-10-15T06:53:30.505" v="11" actId="1076"/>
          <ac:spMkLst>
            <pc:docMk/>
            <pc:sldMk cId="1707115374" sldId="389"/>
            <ac:spMk id="12" creationId="{304FF717-47E7-A6BF-E13B-BCA87F8005A0}"/>
          </ac:spMkLst>
        </pc:spChg>
        <pc:spChg chg="mod">
          <ac:chgData name="Giulia Maroncelli" userId="S::g.maroncelli@daikinapplied.eu::dc9fe2a4-a831-40e5-9263-f2c544c29e3b" providerId="AD" clId="Web-{A5A4BE22-CAE8-4CF8-6C77-B0DD6B9F8B96}" dt="2025-10-15T06:53:30.505" v="13" actId="1076"/>
          <ac:spMkLst>
            <pc:docMk/>
            <pc:sldMk cId="1707115374" sldId="389"/>
            <ac:spMk id="15" creationId="{DDEDBE63-D7FF-B8DB-1C44-EFDFDB01EA03}"/>
          </ac:spMkLst>
        </pc:spChg>
        <pc:picChg chg="mod">
          <ac:chgData name="Giulia Maroncelli" userId="S::g.maroncelli@daikinapplied.eu::dc9fe2a4-a831-40e5-9263-f2c544c29e3b" providerId="AD" clId="Web-{A5A4BE22-CAE8-4CF8-6C77-B0DD6B9F8B96}" dt="2025-10-15T06:53:30.489" v="10" actId="1076"/>
          <ac:picMkLst>
            <pc:docMk/>
            <pc:sldMk cId="1707115374" sldId="389"/>
            <ac:picMk id="11" creationId="{060B6AEF-09CC-4038-022E-A8A1A48C77C4}"/>
          </ac:picMkLst>
        </pc:picChg>
        <pc:picChg chg="mod">
          <ac:chgData name="Giulia Maroncelli" userId="S::g.maroncelli@daikinapplied.eu::dc9fe2a4-a831-40e5-9263-f2c544c29e3b" providerId="AD" clId="Web-{A5A4BE22-CAE8-4CF8-6C77-B0DD6B9F8B96}" dt="2025-10-15T06:53:30.505" v="12" actId="1076"/>
          <ac:picMkLst>
            <pc:docMk/>
            <pc:sldMk cId="1707115374" sldId="389"/>
            <ac:picMk id="13" creationId="{AD79DD1A-6CB4-2097-0137-4C04047BABF2}"/>
          </ac:picMkLst>
        </pc:picChg>
      </pc:sldChg>
      <pc:sldChg chg="modSp">
        <pc:chgData name="Giulia Maroncelli" userId="S::g.maroncelli@daikinapplied.eu::dc9fe2a4-a831-40e5-9263-f2c544c29e3b" providerId="AD" clId="Web-{A5A4BE22-CAE8-4CF8-6C77-B0DD6B9F8B96}" dt="2025-10-15T06:51:39.582" v="5" actId="1076"/>
        <pc:sldMkLst>
          <pc:docMk/>
          <pc:sldMk cId="3516195361" sldId="393"/>
        </pc:sldMkLst>
        <pc:spChg chg="mod">
          <ac:chgData name="Giulia Maroncelli" userId="S::g.maroncelli@daikinapplied.eu::dc9fe2a4-a831-40e5-9263-f2c544c29e3b" providerId="AD" clId="Web-{A5A4BE22-CAE8-4CF8-6C77-B0DD6B9F8B96}" dt="2025-10-15T06:51:39.582" v="5" actId="1076"/>
          <ac:spMkLst>
            <pc:docMk/>
            <pc:sldMk cId="3516195361" sldId="393"/>
            <ac:spMk id="8" creationId="{61964923-3248-9A26-FD57-D014973B2900}"/>
          </ac:spMkLst>
        </pc:spChg>
        <pc:picChg chg="mod">
          <ac:chgData name="Giulia Maroncelli" userId="S::g.maroncelli@daikinapplied.eu::dc9fe2a4-a831-40e5-9263-f2c544c29e3b" providerId="AD" clId="Web-{A5A4BE22-CAE8-4CF8-6C77-B0DD6B9F8B96}" dt="2025-10-15T06:51:34.988" v="4" actId="1076"/>
          <ac:picMkLst>
            <pc:docMk/>
            <pc:sldMk cId="3516195361" sldId="393"/>
            <ac:picMk id="12" creationId="{C6F7A5CC-55EB-6FF9-77CB-46CB800836F2}"/>
          </ac:picMkLst>
        </pc:picChg>
      </pc:sldChg>
      <pc:sldChg chg="modSp">
        <pc:chgData name="Giulia Maroncelli" userId="S::g.maroncelli@daikinapplied.eu::dc9fe2a4-a831-40e5-9263-f2c544c29e3b" providerId="AD" clId="Web-{A5A4BE22-CAE8-4CF8-6C77-B0DD6B9F8B96}" dt="2025-10-15T06:52:14.723" v="9" actId="1076"/>
        <pc:sldMkLst>
          <pc:docMk/>
          <pc:sldMk cId="451063002" sldId="394"/>
        </pc:sldMkLst>
        <pc:spChg chg="mod">
          <ac:chgData name="Giulia Maroncelli" userId="S::g.maroncelli@daikinapplied.eu::dc9fe2a4-a831-40e5-9263-f2c544c29e3b" providerId="AD" clId="Web-{A5A4BE22-CAE8-4CF8-6C77-B0DD6B9F8B96}" dt="2025-10-15T06:52:14.723" v="9" actId="1076"/>
          <ac:spMkLst>
            <pc:docMk/>
            <pc:sldMk cId="451063002" sldId="394"/>
            <ac:spMk id="7" creationId="{CA384807-3922-24F2-BA98-B148E7C60B58}"/>
          </ac:spMkLst>
        </pc:spChg>
        <pc:picChg chg="mod">
          <ac:chgData name="Giulia Maroncelli" userId="S::g.maroncelli@daikinapplied.eu::dc9fe2a4-a831-40e5-9263-f2c544c29e3b" providerId="AD" clId="Web-{A5A4BE22-CAE8-4CF8-6C77-B0DD6B9F8B96}" dt="2025-10-15T06:52:05.723" v="7" actId="1076"/>
          <ac:picMkLst>
            <pc:docMk/>
            <pc:sldMk cId="451063002" sldId="394"/>
            <ac:picMk id="17" creationId="{F8F38311-40BE-2B76-D397-EDFA9A6F1431}"/>
          </ac:picMkLst>
        </pc:picChg>
      </pc:sldChg>
      <pc:sldChg chg="addSp delSp modSp del">
        <pc:chgData name="Giulia Maroncelli" userId="S::g.maroncelli@daikinapplied.eu::dc9fe2a4-a831-40e5-9263-f2c544c29e3b" providerId="AD" clId="Web-{A5A4BE22-CAE8-4CF8-6C77-B0DD6B9F8B96}" dt="2025-10-15T07:26:44.891" v="351"/>
        <pc:sldMkLst>
          <pc:docMk/>
          <pc:sldMk cId="2042273982" sldId="470"/>
        </pc:sldMkLst>
        <pc:spChg chg="add mod">
          <ac:chgData name="Giulia Maroncelli" userId="S::g.maroncelli@daikinapplied.eu::dc9fe2a4-a831-40e5-9263-f2c544c29e3b" providerId="AD" clId="Web-{A5A4BE22-CAE8-4CF8-6C77-B0DD6B9F8B96}" dt="2025-10-15T07:10:50.994" v="149" actId="1076"/>
          <ac:spMkLst>
            <pc:docMk/>
            <pc:sldMk cId="2042273982" sldId="470"/>
            <ac:spMk id="3" creationId="{A42FC132-39B5-2B39-537B-869369E3EECA}"/>
          </ac:spMkLst>
        </pc:spChg>
        <pc:spChg chg="add del mod">
          <ac:chgData name="Giulia Maroncelli" userId="S::g.maroncelli@daikinapplied.eu::dc9fe2a4-a831-40e5-9263-f2c544c29e3b" providerId="AD" clId="Web-{A5A4BE22-CAE8-4CF8-6C77-B0DD6B9F8B96}" dt="2025-10-15T07:05:14.123" v="80"/>
          <ac:spMkLst>
            <pc:docMk/>
            <pc:sldMk cId="2042273982" sldId="470"/>
            <ac:spMk id="4" creationId="{416336A4-35F5-F23A-B603-AEE02978F2DB}"/>
          </ac:spMkLst>
        </pc:spChg>
        <pc:spChg chg="add del mod">
          <ac:chgData name="Giulia Maroncelli" userId="S::g.maroncelli@daikinapplied.eu::dc9fe2a4-a831-40e5-9263-f2c544c29e3b" providerId="AD" clId="Web-{A5A4BE22-CAE8-4CF8-6C77-B0DD6B9F8B96}" dt="2025-10-15T07:05:14.702" v="81"/>
          <ac:spMkLst>
            <pc:docMk/>
            <pc:sldMk cId="2042273982" sldId="470"/>
            <ac:spMk id="5" creationId="{6335B760-78B4-69A7-A3AC-B8A298046811}"/>
          </ac:spMkLst>
        </pc:spChg>
        <pc:spChg chg="add mod">
          <ac:chgData name="Giulia Maroncelli" userId="S::g.maroncelli@daikinapplied.eu::dc9fe2a4-a831-40e5-9263-f2c544c29e3b" providerId="AD" clId="Web-{A5A4BE22-CAE8-4CF8-6C77-B0DD6B9F8B96}" dt="2025-10-15T07:07:00.113" v="87"/>
          <ac:spMkLst>
            <pc:docMk/>
            <pc:sldMk cId="2042273982" sldId="470"/>
            <ac:spMk id="6" creationId="{08277FCF-78FD-E782-2731-13162C115DAD}"/>
          </ac:spMkLst>
        </pc:spChg>
        <pc:spChg chg="add mod">
          <ac:chgData name="Giulia Maroncelli" userId="S::g.maroncelli@daikinapplied.eu::dc9fe2a4-a831-40e5-9263-f2c544c29e3b" providerId="AD" clId="Web-{A5A4BE22-CAE8-4CF8-6C77-B0DD6B9F8B96}" dt="2025-10-15T07:07:33.004" v="88"/>
          <ac:spMkLst>
            <pc:docMk/>
            <pc:sldMk cId="2042273982" sldId="470"/>
            <ac:spMk id="7" creationId="{FE69BE38-AF1D-3246-47BD-1E6FEA39FCE5}"/>
          </ac:spMkLst>
        </pc:spChg>
        <pc:spChg chg="add del mod">
          <ac:chgData name="Giulia Maroncelli" userId="S::g.maroncelli@daikinapplied.eu::dc9fe2a4-a831-40e5-9263-f2c544c29e3b" providerId="AD" clId="Web-{A5A4BE22-CAE8-4CF8-6C77-B0DD6B9F8B96}" dt="2025-10-15T07:09:42.118" v="111"/>
          <ac:spMkLst>
            <pc:docMk/>
            <pc:sldMk cId="2042273982" sldId="470"/>
            <ac:spMk id="8" creationId="{CAD9312D-F942-A104-F8A8-545F8FA6A8B9}"/>
          </ac:spMkLst>
        </pc:spChg>
        <pc:spChg chg="add mod">
          <ac:chgData name="Giulia Maroncelli" userId="S::g.maroncelli@daikinapplied.eu::dc9fe2a4-a831-40e5-9263-f2c544c29e3b" providerId="AD" clId="Web-{A5A4BE22-CAE8-4CF8-6C77-B0DD6B9F8B96}" dt="2025-10-15T07:10:27.837" v="142" actId="1076"/>
          <ac:spMkLst>
            <pc:docMk/>
            <pc:sldMk cId="2042273982" sldId="470"/>
            <ac:spMk id="9" creationId="{2ADD5186-EE8C-875E-B720-8BDFCDCC43F3}"/>
          </ac:spMkLst>
        </pc:spChg>
        <pc:spChg chg="add mod">
          <ac:chgData name="Giulia Maroncelli" userId="S::g.maroncelli@daikinapplied.eu::dc9fe2a4-a831-40e5-9263-f2c544c29e3b" providerId="AD" clId="Web-{A5A4BE22-CAE8-4CF8-6C77-B0DD6B9F8B96}" dt="2025-10-15T07:11:37.776" v="184" actId="1076"/>
          <ac:spMkLst>
            <pc:docMk/>
            <pc:sldMk cId="2042273982" sldId="470"/>
            <ac:spMk id="10" creationId="{E8E95808-FEC4-B09F-3274-4F409CA39C7E}"/>
          </ac:spMkLst>
        </pc:spChg>
        <pc:spChg chg="add mod">
          <ac:chgData name="Giulia Maroncelli" userId="S::g.maroncelli@daikinapplied.eu::dc9fe2a4-a831-40e5-9263-f2c544c29e3b" providerId="AD" clId="Web-{A5A4BE22-CAE8-4CF8-6C77-B0DD6B9F8B96}" dt="2025-10-15T07:12:02.948" v="199" actId="1076"/>
          <ac:spMkLst>
            <pc:docMk/>
            <pc:sldMk cId="2042273982" sldId="470"/>
            <ac:spMk id="12" creationId="{46DF9BD9-5648-8708-7BB2-F579EDE68DCA}"/>
          </ac:spMkLst>
        </pc:spChg>
        <pc:spChg chg="add mod">
          <ac:chgData name="Giulia Maroncelli" userId="S::g.maroncelli@daikinapplied.eu::dc9fe2a4-a831-40e5-9263-f2c544c29e3b" providerId="AD" clId="Web-{A5A4BE22-CAE8-4CF8-6C77-B0DD6B9F8B96}" dt="2025-10-15T07:12:50.826" v="227" actId="1076"/>
          <ac:spMkLst>
            <pc:docMk/>
            <pc:sldMk cId="2042273982" sldId="470"/>
            <ac:spMk id="13" creationId="{508964A2-8D21-E64C-66D5-7439AF226200}"/>
          </ac:spMkLst>
        </pc:spChg>
        <pc:spChg chg="add mod">
          <ac:chgData name="Giulia Maroncelli" userId="S::g.maroncelli@daikinapplied.eu::dc9fe2a4-a831-40e5-9263-f2c544c29e3b" providerId="AD" clId="Web-{A5A4BE22-CAE8-4CF8-6C77-B0DD6B9F8B96}" dt="2025-10-15T07:15:33.899" v="349" actId="1076"/>
          <ac:spMkLst>
            <pc:docMk/>
            <pc:sldMk cId="2042273982" sldId="470"/>
            <ac:spMk id="14" creationId="{68C8B9CE-92A5-614A-9F7E-CFCD82D569BD}"/>
          </ac:spMkLst>
        </pc:spChg>
      </pc:sldChg>
      <pc:sldChg chg="addSp delSp modSp add replId">
        <pc:chgData name="Giulia Maroncelli" userId="S::g.maroncelli@daikinapplied.eu::dc9fe2a4-a831-40e5-9263-f2c544c29e3b" providerId="AD" clId="Web-{A5A4BE22-CAE8-4CF8-6C77-B0DD6B9F8B96}" dt="2025-10-15T07:08:40.757" v="97"/>
        <pc:sldMkLst>
          <pc:docMk/>
          <pc:sldMk cId="3393189558" sldId="471"/>
        </pc:sldMkLst>
        <pc:spChg chg="add del mod">
          <ac:chgData name="Giulia Maroncelli" userId="S::g.maroncelli@daikinapplied.eu::dc9fe2a4-a831-40e5-9263-f2c544c29e3b" providerId="AD" clId="Web-{A5A4BE22-CAE8-4CF8-6C77-B0DD6B9F8B96}" dt="2025-10-15T07:08:40.757" v="97"/>
          <ac:spMkLst>
            <pc:docMk/>
            <pc:sldMk cId="3393189558" sldId="471"/>
            <ac:spMk id="2" creationId="{5A652EAA-2EE5-EEBE-4C1F-E3CD86C08A07}"/>
          </ac:spMkLst>
        </pc:spChg>
        <pc:spChg chg="add del mod">
          <ac:chgData name="Giulia Maroncelli" userId="S::g.maroncelli@daikinapplied.eu::dc9fe2a4-a831-40e5-9263-f2c544c29e3b" providerId="AD" clId="Web-{A5A4BE22-CAE8-4CF8-6C77-B0DD6B9F8B96}" dt="2025-10-15T07:00:47.850" v="70" actId="20577"/>
          <ac:spMkLst>
            <pc:docMk/>
            <pc:sldMk cId="3393189558" sldId="471"/>
            <ac:spMk id="10" creationId="{0C5CC861-69A9-1AE8-F2EA-6739EC9CC5A7}"/>
          </ac:spMkLst>
        </pc:spChg>
        <pc:spChg chg="mod">
          <ac:chgData name="Giulia Maroncelli" userId="S::g.maroncelli@daikinapplied.eu::dc9fe2a4-a831-40e5-9263-f2c544c29e3b" providerId="AD" clId="Web-{A5A4BE22-CAE8-4CF8-6C77-B0DD6B9F8B96}" dt="2025-10-15T06:55:10.474" v="18" actId="20577"/>
          <ac:spMkLst>
            <pc:docMk/>
            <pc:sldMk cId="3393189558" sldId="471"/>
            <ac:spMk id="11" creationId="{0AB79AD4-A660-39F6-FB69-3DF4F8903673}"/>
          </ac:spMkLst>
        </pc:spChg>
        <pc:spChg chg="add del">
          <ac:chgData name="Giulia Maroncelli" userId="S::g.maroncelli@daikinapplied.eu::dc9fe2a4-a831-40e5-9263-f2c544c29e3b" providerId="AD" clId="Web-{A5A4BE22-CAE8-4CF8-6C77-B0DD6B9F8B96}" dt="2025-10-15T06:56:07.718" v="25"/>
          <ac:spMkLst>
            <pc:docMk/>
            <pc:sldMk cId="3393189558" sldId="471"/>
            <ac:spMk id="16" creationId="{C1237018-3F7A-0D6E-F024-20BCD4415442}"/>
          </ac:spMkLst>
        </pc:spChg>
        <pc:graphicFrameChg chg="add del">
          <ac:chgData name="Giulia Maroncelli" userId="S::g.maroncelli@daikinapplied.eu::dc9fe2a4-a831-40e5-9263-f2c544c29e3b" providerId="AD" clId="Web-{A5A4BE22-CAE8-4CF8-6C77-B0DD6B9F8B96}" dt="2025-10-15T06:56:07.718" v="26"/>
          <ac:graphicFrameMkLst>
            <pc:docMk/>
            <pc:sldMk cId="3393189558" sldId="471"/>
            <ac:graphicFrameMk id="15" creationId="{94E100C4-AE14-9F0C-748C-57317BBE5C6F}"/>
          </ac:graphicFrameMkLst>
        </pc:graphicFrameChg>
      </pc:sldChg>
      <pc:sldChg chg="add">
        <pc:chgData name="Giulia Maroncelli" userId="S::g.maroncelli@daikinapplied.eu::dc9fe2a4-a831-40e5-9263-f2c544c29e3b" providerId="AD" clId="Web-{A5A4BE22-CAE8-4CF8-6C77-B0DD6B9F8B96}" dt="2025-10-15T07:26:41.860" v="350"/>
        <pc:sldMkLst>
          <pc:docMk/>
          <pc:sldMk cId="2254128573" sldId="472"/>
        </pc:sldMkLst>
      </pc:sldChg>
    </pc:docChg>
  </pc:docChgLst>
  <pc:docChgLst>
    <pc:chgData name="Giulia Maroncelli" userId="S::g.maroncelli@daikinapplied.eu::dc9fe2a4-a831-40e5-9263-f2c544c29e3b" providerId="AD" clId="Web-{68D76719-3AA8-748B-2A34-8076BF179909}"/>
    <pc:docChg chg="delSld modSld modSection">
      <pc:chgData name="Giulia Maroncelli" userId="S::g.maroncelli@daikinapplied.eu::dc9fe2a4-a831-40e5-9263-f2c544c29e3b" providerId="AD" clId="Web-{68D76719-3AA8-748B-2A34-8076BF179909}" dt="2025-10-16T12:03:20.624" v="329"/>
      <pc:docMkLst>
        <pc:docMk/>
      </pc:docMkLst>
      <pc:sldChg chg="modSp modCm">
        <pc:chgData name="Giulia Maroncelli" userId="S::g.maroncelli@daikinapplied.eu::dc9fe2a4-a831-40e5-9263-f2c544c29e3b" providerId="AD" clId="Web-{68D76719-3AA8-748B-2A34-8076BF179909}" dt="2025-10-16T09:29:11.431" v="12" actId="20577"/>
        <pc:sldMkLst>
          <pc:docMk/>
          <pc:sldMk cId="3262767227" sldId="397"/>
        </pc:sldMkLst>
        <pc:spChg chg="mod">
          <ac:chgData name="Giulia Maroncelli" userId="S::g.maroncelli@daikinapplied.eu::dc9fe2a4-a831-40e5-9263-f2c544c29e3b" providerId="AD" clId="Web-{68D76719-3AA8-748B-2A34-8076BF179909}" dt="2025-10-16T09:29:11.431" v="12" actId="20577"/>
          <ac:spMkLst>
            <pc:docMk/>
            <pc:sldMk cId="3262767227" sldId="397"/>
            <ac:spMk id="15" creationId="{1998BBBC-B1A8-4EE1-68DD-63B76BE96681}"/>
          </ac:spMkLst>
        </pc:spChg>
        <pc:extLst>
          <p:ext xmlns:p="http://schemas.openxmlformats.org/presentationml/2006/main" uri="{D6D511B9-2390-475A-947B-AFAB55BFBCF1}">
            <pc226:cmChg xmlns:pc226="http://schemas.microsoft.com/office/powerpoint/2022/06/main/command" chg="mod">
              <pc226:chgData name="Giulia Maroncelli" userId="S::g.maroncelli@daikinapplied.eu::dc9fe2a4-a831-40e5-9263-f2c544c29e3b" providerId="AD" clId="Web-{68D76719-3AA8-748B-2A34-8076BF179909}" dt="2025-10-16T09:28:30.257" v="7" actId="20577"/>
              <pc2:cmMkLst xmlns:pc2="http://schemas.microsoft.com/office/powerpoint/2019/9/main/command">
                <pc:docMk/>
                <pc:sldMk cId="3262767227" sldId="397"/>
                <pc2:cmMk id="{D1812DE8-D47E-48BA-AF0E-8E6E110048C2}"/>
              </pc2:cmMkLst>
            </pc226:cmChg>
          </p:ext>
        </pc:extLst>
      </pc:sldChg>
      <pc:sldChg chg="del">
        <pc:chgData name="Giulia Maroncelli" userId="S::g.maroncelli@daikinapplied.eu::dc9fe2a4-a831-40e5-9263-f2c544c29e3b" providerId="AD" clId="Web-{68D76719-3AA8-748B-2A34-8076BF179909}" dt="2025-10-16T12:03:20.624" v="329"/>
        <pc:sldMkLst>
          <pc:docMk/>
          <pc:sldMk cId="742829060" sldId="399"/>
        </pc:sldMkLst>
      </pc:sldChg>
      <pc:sldChg chg="modSp">
        <pc:chgData name="Giulia Maroncelli" userId="S::g.maroncelli@daikinapplied.eu::dc9fe2a4-a831-40e5-9263-f2c544c29e3b" providerId="AD" clId="Web-{68D76719-3AA8-748B-2A34-8076BF179909}" dt="2025-10-16T10:21:31.735" v="37" actId="20577"/>
        <pc:sldMkLst>
          <pc:docMk/>
          <pc:sldMk cId="1673243318" sldId="473"/>
        </pc:sldMkLst>
        <pc:spChg chg="mod">
          <ac:chgData name="Giulia Maroncelli" userId="S::g.maroncelli@daikinapplied.eu::dc9fe2a4-a831-40e5-9263-f2c544c29e3b" providerId="AD" clId="Web-{68D76719-3AA8-748B-2A34-8076BF179909}" dt="2025-10-16T10:21:31.735" v="37" actId="20577"/>
          <ac:spMkLst>
            <pc:docMk/>
            <pc:sldMk cId="1673243318" sldId="473"/>
            <ac:spMk id="4" creationId="{E34BF267-0407-905A-C355-CC2DF49D8467}"/>
          </ac:spMkLst>
        </pc:spChg>
      </pc:sldChg>
      <pc:sldChg chg="addSp delSp modSp">
        <pc:chgData name="Giulia Maroncelli" userId="S::g.maroncelli@daikinapplied.eu::dc9fe2a4-a831-40e5-9263-f2c544c29e3b" providerId="AD" clId="Web-{68D76719-3AA8-748B-2A34-8076BF179909}" dt="2025-10-16T12:03:12.749" v="328" actId="1076"/>
        <pc:sldMkLst>
          <pc:docMk/>
          <pc:sldMk cId="2816257268" sldId="474"/>
        </pc:sldMkLst>
        <pc:spChg chg="mod">
          <ac:chgData name="Giulia Maroncelli" userId="S::g.maroncelli@daikinapplied.eu::dc9fe2a4-a831-40e5-9263-f2c544c29e3b" providerId="AD" clId="Web-{68D76719-3AA8-748B-2A34-8076BF179909}" dt="2025-10-16T10:40:13.598" v="231" actId="1076"/>
          <ac:spMkLst>
            <pc:docMk/>
            <pc:sldMk cId="2816257268" sldId="474"/>
            <ac:spMk id="7" creationId="{5F243022-E04A-4F60-C210-AE0045B8B7B1}"/>
          </ac:spMkLst>
        </pc:spChg>
        <pc:spChg chg="mod">
          <ac:chgData name="Giulia Maroncelli" userId="S::g.maroncelli@daikinapplied.eu::dc9fe2a4-a831-40e5-9263-f2c544c29e3b" providerId="AD" clId="Web-{68D76719-3AA8-748B-2A34-8076BF179909}" dt="2025-10-16T10:40:13.629" v="232" actId="1076"/>
          <ac:spMkLst>
            <pc:docMk/>
            <pc:sldMk cId="2816257268" sldId="474"/>
            <ac:spMk id="8" creationId="{E71DB439-DB0E-6ADE-A859-F2D469C32990}"/>
          </ac:spMkLst>
        </pc:spChg>
        <pc:spChg chg="del">
          <ac:chgData name="Giulia Maroncelli" userId="S::g.maroncelli@daikinapplied.eu::dc9fe2a4-a831-40e5-9263-f2c544c29e3b" providerId="AD" clId="Web-{68D76719-3AA8-748B-2A34-8076BF179909}" dt="2025-10-16T10:28:45.525" v="98"/>
          <ac:spMkLst>
            <pc:docMk/>
            <pc:sldMk cId="2816257268" sldId="474"/>
            <ac:spMk id="9" creationId="{9C59BD74-BD44-F5B7-7189-21A685BC091D}"/>
          </ac:spMkLst>
        </pc:spChg>
        <pc:spChg chg="mod">
          <ac:chgData name="Giulia Maroncelli" userId="S::g.maroncelli@daikinapplied.eu::dc9fe2a4-a831-40e5-9263-f2c544c29e3b" providerId="AD" clId="Web-{68D76719-3AA8-748B-2A34-8076BF179909}" dt="2025-10-16T10:40:13.645" v="233" actId="1076"/>
          <ac:spMkLst>
            <pc:docMk/>
            <pc:sldMk cId="2816257268" sldId="474"/>
            <ac:spMk id="10" creationId="{E6387271-079E-13A4-A414-57E96896F1F2}"/>
          </ac:spMkLst>
        </pc:spChg>
        <pc:spChg chg="del">
          <ac:chgData name="Giulia Maroncelli" userId="S::g.maroncelli@daikinapplied.eu::dc9fe2a4-a831-40e5-9263-f2c544c29e3b" providerId="AD" clId="Web-{68D76719-3AA8-748B-2A34-8076BF179909}" dt="2025-10-16T10:28:45.525" v="96"/>
          <ac:spMkLst>
            <pc:docMk/>
            <pc:sldMk cId="2816257268" sldId="474"/>
            <ac:spMk id="13" creationId="{41B5E475-7B36-2D0B-FF07-F28B505F46F1}"/>
          </ac:spMkLst>
        </pc:spChg>
        <pc:spChg chg="mod">
          <ac:chgData name="Giulia Maroncelli" userId="S::g.maroncelli@daikinapplied.eu::dc9fe2a4-a831-40e5-9263-f2c544c29e3b" providerId="AD" clId="Web-{68D76719-3AA8-748B-2A34-8076BF179909}" dt="2025-10-16T10:40:13.660" v="234" actId="1076"/>
          <ac:spMkLst>
            <pc:docMk/>
            <pc:sldMk cId="2816257268" sldId="474"/>
            <ac:spMk id="15" creationId="{D743D72F-02EA-47CD-B0DF-A8244912CF99}"/>
          </ac:spMkLst>
        </pc:spChg>
        <pc:spChg chg="mod ord">
          <ac:chgData name="Giulia Maroncelli" userId="S::g.maroncelli@daikinapplied.eu::dc9fe2a4-a831-40e5-9263-f2c544c29e3b" providerId="AD" clId="Web-{68D76719-3AA8-748B-2A34-8076BF179909}" dt="2025-10-16T12:02:33.858" v="321" actId="1076"/>
          <ac:spMkLst>
            <pc:docMk/>
            <pc:sldMk cId="2816257268" sldId="474"/>
            <ac:spMk id="16" creationId="{93CA8EA6-585F-2A98-6D21-0CEA241CBAE1}"/>
          </ac:spMkLst>
        </pc:spChg>
        <pc:spChg chg="add mod">
          <ac:chgData name="Giulia Maroncelli" userId="S::g.maroncelli@daikinapplied.eu::dc9fe2a4-a831-40e5-9263-f2c544c29e3b" providerId="AD" clId="Web-{68D76719-3AA8-748B-2A34-8076BF179909}" dt="2025-10-16T10:34:11.854" v="151"/>
          <ac:spMkLst>
            <pc:docMk/>
            <pc:sldMk cId="2816257268" sldId="474"/>
            <ac:spMk id="18" creationId="{2854C918-EA87-C5F6-04F7-F25256EDE5D1}"/>
          </ac:spMkLst>
        </pc:spChg>
        <pc:spChg chg="mod">
          <ac:chgData name="Giulia Maroncelli" userId="S::g.maroncelli@daikinapplied.eu::dc9fe2a4-a831-40e5-9263-f2c544c29e3b" providerId="AD" clId="Web-{68D76719-3AA8-748B-2A34-8076BF179909}" dt="2025-10-16T12:02:33.827" v="319" actId="1076"/>
          <ac:spMkLst>
            <pc:docMk/>
            <pc:sldMk cId="2816257268" sldId="474"/>
            <ac:spMk id="19" creationId="{C5B45B42-13E4-8AF1-11DF-09FA4ACC8401}"/>
          </ac:spMkLst>
        </pc:spChg>
        <pc:spChg chg="mod">
          <ac:chgData name="Giulia Maroncelli" userId="S::g.maroncelli@daikinapplied.eu::dc9fe2a4-a831-40e5-9263-f2c544c29e3b" providerId="AD" clId="Web-{68D76719-3AA8-748B-2A34-8076BF179909}" dt="2025-10-16T10:40:13.676" v="235" actId="1076"/>
          <ac:spMkLst>
            <pc:docMk/>
            <pc:sldMk cId="2816257268" sldId="474"/>
            <ac:spMk id="20" creationId="{2924C5C1-0CD8-026F-4C5D-8CE01874497C}"/>
          </ac:spMkLst>
        </pc:spChg>
        <pc:spChg chg="del">
          <ac:chgData name="Giulia Maroncelli" userId="S::g.maroncelli@daikinapplied.eu::dc9fe2a4-a831-40e5-9263-f2c544c29e3b" providerId="AD" clId="Web-{68D76719-3AA8-748B-2A34-8076BF179909}" dt="2025-10-16T10:28:45.525" v="94"/>
          <ac:spMkLst>
            <pc:docMk/>
            <pc:sldMk cId="2816257268" sldId="474"/>
            <ac:spMk id="21" creationId="{FC36D4A7-BE76-6C8A-25AF-E3E138E2FA39}"/>
          </ac:spMkLst>
        </pc:spChg>
        <pc:spChg chg="mod">
          <ac:chgData name="Giulia Maroncelli" userId="S::g.maroncelli@daikinapplied.eu::dc9fe2a4-a831-40e5-9263-f2c544c29e3b" providerId="AD" clId="Web-{68D76719-3AA8-748B-2A34-8076BF179909}" dt="2025-10-16T10:40:13.692" v="236" actId="1076"/>
          <ac:spMkLst>
            <pc:docMk/>
            <pc:sldMk cId="2816257268" sldId="474"/>
            <ac:spMk id="22" creationId="{8267D92C-27B8-44C1-C019-44EAED0EEF39}"/>
          </ac:spMkLst>
        </pc:spChg>
        <pc:spChg chg="mod ord">
          <ac:chgData name="Giulia Maroncelli" userId="S::g.maroncelli@daikinapplied.eu::dc9fe2a4-a831-40e5-9263-f2c544c29e3b" providerId="AD" clId="Web-{68D76719-3AA8-748B-2A34-8076BF179909}" dt="2025-10-16T10:43:43.779" v="266" actId="1076"/>
          <ac:spMkLst>
            <pc:docMk/>
            <pc:sldMk cId="2816257268" sldId="474"/>
            <ac:spMk id="25" creationId="{042A618F-B0B1-7265-524F-D3E926A480CF}"/>
          </ac:spMkLst>
        </pc:spChg>
        <pc:spChg chg="mod">
          <ac:chgData name="Giulia Maroncelli" userId="S::g.maroncelli@daikinapplied.eu::dc9fe2a4-a831-40e5-9263-f2c544c29e3b" providerId="AD" clId="Web-{68D76719-3AA8-748B-2A34-8076BF179909}" dt="2025-10-16T10:44:32.906" v="275" actId="1076"/>
          <ac:spMkLst>
            <pc:docMk/>
            <pc:sldMk cId="2816257268" sldId="474"/>
            <ac:spMk id="26" creationId="{A99B49B1-F682-5881-5E08-D87C7FDA7182}"/>
          </ac:spMkLst>
        </pc:spChg>
        <pc:spChg chg="mod ord">
          <ac:chgData name="Giulia Maroncelli" userId="S::g.maroncelli@daikinapplied.eu::dc9fe2a4-a831-40e5-9263-f2c544c29e3b" providerId="AD" clId="Web-{68D76719-3AA8-748B-2A34-8076BF179909}" dt="2025-10-16T12:02:25.295" v="315" actId="1076"/>
          <ac:spMkLst>
            <pc:docMk/>
            <pc:sldMk cId="2816257268" sldId="474"/>
            <ac:spMk id="27" creationId="{47A703F4-AB5E-7188-35F2-21F3681F775D}"/>
          </ac:spMkLst>
        </pc:spChg>
        <pc:spChg chg="mod ord">
          <ac:chgData name="Giulia Maroncelli" userId="S::g.maroncelli@daikinapplied.eu::dc9fe2a4-a831-40e5-9263-f2c544c29e3b" providerId="AD" clId="Web-{68D76719-3AA8-748B-2A34-8076BF179909}" dt="2025-10-16T12:03:12.718" v="326" actId="1076"/>
          <ac:spMkLst>
            <pc:docMk/>
            <pc:sldMk cId="2816257268" sldId="474"/>
            <ac:spMk id="28" creationId="{234FD83A-1743-D09C-7CD0-645B863B81A4}"/>
          </ac:spMkLst>
        </pc:spChg>
        <pc:spChg chg="add del">
          <ac:chgData name="Giulia Maroncelli" userId="S::g.maroncelli@daikinapplied.eu::dc9fe2a4-a831-40e5-9263-f2c544c29e3b" providerId="AD" clId="Web-{68D76719-3AA8-748B-2A34-8076BF179909}" dt="2025-10-16T10:33:54.756" v="147"/>
          <ac:spMkLst>
            <pc:docMk/>
            <pc:sldMk cId="2816257268" sldId="474"/>
            <ac:spMk id="29" creationId="{C46A76FA-CE82-1B07-2BBE-12330B2BC0FF}"/>
          </ac:spMkLst>
        </pc:spChg>
        <pc:spChg chg="mod">
          <ac:chgData name="Giulia Maroncelli" userId="S::g.maroncelli@daikinapplied.eu::dc9fe2a4-a831-40e5-9263-f2c544c29e3b" providerId="AD" clId="Web-{68D76719-3AA8-748B-2A34-8076BF179909}" dt="2025-10-16T10:44:05.124" v="271" actId="1076"/>
          <ac:spMkLst>
            <pc:docMk/>
            <pc:sldMk cId="2816257268" sldId="474"/>
            <ac:spMk id="30" creationId="{98098E1A-2426-5BDC-6628-682B90C000F5}"/>
          </ac:spMkLst>
        </pc:spChg>
        <pc:spChg chg="mod">
          <ac:chgData name="Giulia Maroncelli" userId="S::g.maroncelli@daikinapplied.eu::dc9fe2a4-a831-40e5-9263-f2c544c29e3b" providerId="AD" clId="Web-{68D76719-3AA8-748B-2A34-8076BF179909}" dt="2025-10-16T10:44:05.140" v="272" actId="1076"/>
          <ac:spMkLst>
            <pc:docMk/>
            <pc:sldMk cId="2816257268" sldId="474"/>
            <ac:spMk id="31" creationId="{906859FA-CB8E-961C-CF39-E4845A1FD007}"/>
          </ac:spMkLst>
        </pc:spChg>
        <pc:spChg chg="mod">
          <ac:chgData name="Giulia Maroncelli" userId="S::g.maroncelli@daikinapplied.eu::dc9fe2a4-a831-40e5-9263-f2c544c29e3b" providerId="AD" clId="Web-{68D76719-3AA8-748B-2A34-8076BF179909}" dt="2025-10-16T12:02:25.248" v="312" actId="1076"/>
          <ac:spMkLst>
            <pc:docMk/>
            <pc:sldMk cId="2816257268" sldId="474"/>
            <ac:spMk id="32" creationId="{B7ECCE9C-25A2-0EA9-9B97-68D241BDE5AB}"/>
          </ac:spMkLst>
        </pc:spChg>
        <pc:spChg chg="mod">
          <ac:chgData name="Giulia Maroncelli" userId="S::g.maroncelli@daikinapplied.eu::dc9fe2a4-a831-40e5-9263-f2c544c29e3b" providerId="AD" clId="Web-{68D76719-3AA8-748B-2A34-8076BF179909}" dt="2025-10-16T12:02:25.264" v="313" actId="1076"/>
          <ac:spMkLst>
            <pc:docMk/>
            <pc:sldMk cId="2816257268" sldId="474"/>
            <ac:spMk id="33" creationId="{40F5AE7E-0C14-2F04-3985-64C0252B1799}"/>
          </ac:spMkLst>
        </pc:spChg>
        <pc:spChg chg="mod">
          <ac:chgData name="Giulia Maroncelli" userId="S::g.maroncelli@daikinapplied.eu::dc9fe2a4-a831-40e5-9263-f2c544c29e3b" providerId="AD" clId="Web-{68D76719-3AA8-748B-2A34-8076BF179909}" dt="2025-10-16T10:44:32.922" v="276" actId="1076"/>
          <ac:spMkLst>
            <pc:docMk/>
            <pc:sldMk cId="2816257268" sldId="474"/>
            <ac:spMk id="34" creationId="{374E65B4-3A8C-773D-79B1-D69CFC4BF7E7}"/>
          </ac:spMkLst>
        </pc:spChg>
        <pc:spChg chg="mod">
          <ac:chgData name="Giulia Maroncelli" userId="S::g.maroncelli@daikinapplied.eu::dc9fe2a4-a831-40e5-9263-f2c544c29e3b" providerId="AD" clId="Web-{68D76719-3AA8-748B-2A34-8076BF179909}" dt="2025-10-16T10:44:32.937" v="277" actId="1076"/>
          <ac:spMkLst>
            <pc:docMk/>
            <pc:sldMk cId="2816257268" sldId="474"/>
            <ac:spMk id="35" creationId="{CDD11F97-AA5F-1C5D-E1A2-FC6D0FCFC953}"/>
          </ac:spMkLst>
        </pc:spChg>
        <pc:spChg chg="mod">
          <ac:chgData name="Giulia Maroncelli" userId="S::g.maroncelli@daikinapplied.eu::dc9fe2a4-a831-40e5-9263-f2c544c29e3b" providerId="AD" clId="Web-{68D76719-3AA8-748B-2A34-8076BF179909}" dt="2025-10-16T12:03:12.687" v="324" actId="1076"/>
          <ac:spMkLst>
            <pc:docMk/>
            <pc:sldMk cId="2816257268" sldId="474"/>
            <ac:spMk id="36" creationId="{4B36CE6E-1F70-D035-C745-02CF2E9DCFC2}"/>
          </ac:spMkLst>
        </pc:spChg>
        <pc:spChg chg="mod">
          <ac:chgData name="Giulia Maroncelli" userId="S::g.maroncelli@daikinapplied.eu::dc9fe2a4-a831-40e5-9263-f2c544c29e3b" providerId="AD" clId="Web-{68D76719-3AA8-748B-2A34-8076BF179909}" dt="2025-10-16T12:03:12.702" v="325" actId="1076"/>
          <ac:spMkLst>
            <pc:docMk/>
            <pc:sldMk cId="2816257268" sldId="474"/>
            <ac:spMk id="38" creationId="{EC2A0CD5-3C5A-106E-D140-1E6983D84AE4}"/>
          </ac:spMkLst>
        </pc:spChg>
        <pc:spChg chg="mod">
          <ac:chgData name="Giulia Maroncelli" userId="S::g.maroncelli@daikinapplied.eu::dc9fe2a4-a831-40e5-9263-f2c544c29e3b" providerId="AD" clId="Web-{68D76719-3AA8-748B-2A34-8076BF179909}" dt="2025-10-16T12:02:33.842" v="320" actId="1076"/>
          <ac:spMkLst>
            <pc:docMk/>
            <pc:sldMk cId="2816257268" sldId="474"/>
            <ac:spMk id="39" creationId="{C6EA22E7-114B-B481-B039-6C0DE335C3E8}"/>
          </ac:spMkLst>
        </pc:spChg>
        <pc:spChg chg="add mod">
          <ac:chgData name="Giulia Maroncelli" userId="S::g.maroncelli@daikinapplied.eu::dc9fe2a4-a831-40e5-9263-f2c544c29e3b" providerId="AD" clId="Web-{68D76719-3AA8-748B-2A34-8076BF179909}" dt="2025-10-16T10:44:26.375" v="274" actId="1076"/>
          <ac:spMkLst>
            <pc:docMk/>
            <pc:sldMk cId="2816257268" sldId="474"/>
            <ac:spMk id="40" creationId="{4E4FF024-03D2-725B-5C63-81574ED7F692}"/>
          </ac:spMkLst>
        </pc:spChg>
        <pc:spChg chg="add mod">
          <ac:chgData name="Giulia Maroncelli" userId="S::g.maroncelli@daikinapplied.eu::dc9fe2a4-a831-40e5-9263-f2c544c29e3b" providerId="AD" clId="Web-{68D76719-3AA8-748B-2A34-8076BF179909}" dt="2025-10-16T12:02:25.311" v="316" actId="1076"/>
          <ac:spMkLst>
            <pc:docMk/>
            <pc:sldMk cId="2816257268" sldId="474"/>
            <ac:spMk id="41" creationId="{F690AF6E-076E-B2C1-3F14-BABB9478E273}"/>
          </ac:spMkLst>
        </pc:spChg>
        <pc:spChg chg="add mod">
          <ac:chgData name="Giulia Maroncelli" userId="S::g.maroncelli@daikinapplied.eu::dc9fe2a4-a831-40e5-9263-f2c544c29e3b" providerId="AD" clId="Web-{68D76719-3AA8-748B-2A34-8076BF179909}" dt="2025-10-16T10:40:13.707" v="238" actId="1076"/>
          <ac:spMkLst>
            <pc:docMk/>
            <pc:sldMk cId="2816257268" sldId="474"/>
            <ac:spMk id="42" creationId="{06CCCF22-DD97-6818-8BA4-411CA31FC401}"/>
          </ac:spMkLst>
        </pc:spChg>
        <pc:spChg chg="add mod">
          <ac:chgData name="Giulia Maroncelli" userId="S::g.maroncelli@daikinapplied.eu::dc9fe2a4-a831-40e5-9263-f2c544c29e3b" providerId="AD" clId="Web-{68D76719-3AA8-748B-2A34-8076BF179909}" dt="2025-10-16T10:40:13.723" v="239" actId="1076"/>
          <ac:spMkLst>
            <pc:docMk/>
            <pc:sldMk cId="2816257268" sldId="474"/>
            <ac:spMk id="43" creationId="{9750A732-47CE-7EDC-C655-36B35B30B57F}"/>
          </ac:spMkLst>
        </pc:spChg>
        <pc:spChg chg="add mod">
          <ac:chgData name="Giulia Maroncelli" userId="S::g.maroncelli@daikinapplied.eu::dc9fe2a4-a831-40e5-9263-f2c544c29e3b" providerId="AD" clId="Web-{68D76719-3AA8-748B-2A34-8076BF179909}" dt="2025-10-16T12:02:33.874" v="322" actId="1076"/>
          <ac:spMkLst>
            <pc:docMk/>
            <pc:sldMk cId="2816257268" sldId="474"/>
            <ac:spMk id="44" creationId="{3CDEDFDC-AB63-0933-6667-2A06FFBB5B16}"/>
          </ac:spMkLst>
        </pc:spChg>
        <pc:spChg chg="add mod">
          <ac:chgData name="Giulia Maroncelli" userId="S::g.maroncelli@daikinapplied.eu::dc9fe2a4-a831-40e5-9263-f2c544c29e3b" providerId="AD" clId="Web-{68D76719-3AA8-748B-2A34-8076BF179909}" dt="2025-10-16T12:03:12.733" v="327" actId="1076"/>
          <ac:spMkLst>
            <pc:docMk/>
            <pc:sldMk cId="2816257268" sldId="474"/>
            <ac:spMk id="45" creationId="{2D4C4A7F-2DC7-EA16-FEDF-436A31BE51EB}"/>
          </ac:spMkLst>
        </pc:spChg>
        <pc:picChg chg="mod">
          <ac:chgData name="Giulia Maroncelli" userId="S::g.maroncelli@daikinapplied.eu::dc9fe2a4-a831-40e5-9263-f2c544c29e3b" providerId="AD" clId="Web-{68D76719-3AA8-748B-2A34-8076BF179909}" dt="2025-10-16T10:33:34.956" v="144" actId="1076"/>
          <ac:picMkLst>
            <pc:docMk/>
            <pc:sldMk cId="2816257268" sldId="474"/>
            <ac:picMk id="2" creationId="{A4847E7A-3E1D-B5CB-053A-667B0EAB0833}"/>
          </ac:picMkLst>
        </pc:picChg>
        <pc:picChg chg="mod">
          <ac:chgData name="Giulia Maroncelli" userId="S::g.maroncelli@daikinapplied.eu::dc9fe2a4-a831-40e5-9263-f2c544c29e3b" providerId="AD" clId="Web-{68D76719-3AA8-748B-2A34-8076BF179909}" dt="2025-10-16T10:44:26.359" v="273" actId="1076"/>
          <ac:picMkLst>
            <pc:docMk/>
            <pc:sldMk cId="2816257268" sldId="474"/>
            <ac:picMk id="3" creationId="{3714CFD0-D273-5B94-B275-183A00DC5A74}"/>
          </ac:picMkLst>
        </pc:picChg>
        <pc:picChg chg="mod">
          <ac:chgData name="Giulia Maroncelli" userId="S::g.maroncelli@daikinapplied.eu::dc9fe2a4-a831-40e5-9263-f2c544c29e3b" providerId="AD" clId="Web-{68D76719-3AA8-748B-2A34-8076BF179909}" dt="2025-10-16T12:02:25.280" v="314" actId="1076"/>
          <ac:picMkLst>
            <pc:docMk/>
            <pc:sldMk cId="2816257268" sldId="474"/>
            <ac:picMk id="4" creationId="{A38922D2-D0DA-1F4F-F42F-519FB16675FF}"/>
          </ac:picMkLst>
        </pc:picChg>
        <pc:picChg chg="del">
          <ac:chgData name="Giulia Maroncelli" userId="S::g.maroncelli@daikinapplied.eu::dc9fe2a4-a831-40e5-9263-f2c544c29e3b" providerId="AD" clId="Web-{68D76719-3AA8-748B-2A34-8076BF179909}" dt="2025-10-16T10:28:45.525" v="99"/>
          <ac:picMkLst>
            <pc:docMk/>
            <pc:sldMk cId="2816257268" sldId="474"/>
            <ac:picMk id="6" creationId="{07DB4028-EC71-7D32-638F-970282F52C06}"/>
          </ac:picMkLst>
        </pc:picChg>
        <pc:picChg chg="add mod">
          <ac:chgData name="Giulia Maroncelli" userId="S::g.maroncelli@daikinapplied.eu::dc9fe2a4-a831-40e5-9263-f2c544c29e3b" providerId="AD" clId="Web-{68D76719-3AA8-748B-2A34-8076BF179909}" dt="2025-10-16T12:01:55.826" v="306" actId="1076"/>
          <ac:picMkLst>
            <pc:docMk/>
            <pc:sldMk cId="2816257268" sldId="474"/>
            <ac:picMk id="6" creationId="{247F3F07-0CB8-2FC4-9188-4D2CB95F5E11}"/>
          </ac:picMkLst>
        </pc:picChg>
        <pc:picChg chg="del">
          <ac:chgData name="Giulia Maroncelli" userId="S::g.maroncelli@daikinapplied.eu::dc9fe2a4-a831-40e5-9263-f2c544c29e3b" providerId="AD" clId="Web-{68D76719-3AA8-748B-2A34-8076BF179909}" dt="2025-10-16T10:28:45.525" v="97"/>
          <ac:picMkLst>
            <pc:docMk/>
            <pc:sldMk cId="2816257268" sldId="474"/>
            <ac:picMk id="12" creationId="{3CDCF821-1352-34A8-8FD8-F80B82169272}"/>
          </ac:picMkLst>
        </pc:picChg>
        <pc:picChg chg="del">
          <ac:chgData name="Giulia Maroncelli" userId="S::g.maroncelli@daikinapplied.eu::dc9fe2a4-a831-40e5-9263-f2c544c29e3b" providerId="AD" clId="Web-{68D76719-3AA8-748B-2A34-8076BF179909}" dt="2025-10-16T10:31:22.170" v="104"/>
          <ac:picMkLst>
            <pc:docMk/>
            <pc:sldMk cId="2816257268" sldId="474"/>
            <ac:picMk id="14" creationId="{B91080CC-D002-3BC2-CA9F-ADED33AD4935}"/>
          </ac:picMkLst>
        </pc:picChg>
        <pc:picChg chg="del">
          <ac:chgData name="Giulia Maroncelli" userId="S::g.maroncelli@daikinapplied.eu::dc9fe2a4-a831-40e5-9263-f2c544c29e3b" providerId="AD" clId="Web-{68D76719-3AA8-748B-2A34-8076BF179909}" dt="2025-10-16T10:28:45.525" v="95"/>
          <ac:picMkLst>
            <pc:docMk/>
            <pc:sldMk cId="2816257268" sldId="474"/>
            <ac:picMk id="17" creationId="{28DB3ACA-DE16-4E3E-2AEF-D17EE7ACDDE8}"/>
          </ac:picMkLst>
        </pc:picChg>
        <pc:picChg chg="del mod">
          <ac:chgData name="Giulia Maroncelli" userId="S::g.maroncelli@daikinapplied.eu::dc9fe2a4-a831-40e5-9263-f2c544c29e3b" providerId="AD" clId="Web-{68D76719-3AA8-748B-2A34-8076BF179909}" dt="2025-10-16T10:31:23.217" v="105"/>
          <ac:picMkLst>
            <pc:docMk/>
            <pc:sldMk cId="2816257268" sldId="474"/>
            <ac:picMk id="23" creationId="{13465879-D9E9-80E8-39A4-6D6B2BDB5AD4}"/>
          </ac:picMkLst>
        </pc:picChg>
        <pc:picChg chg="del mod">
          <ac:chgData name="Giulia Maroncelli" userId="S::g.maroncelli@daikinapplied.eu::dc9fe2a4-a831-40e5-9263-f2c544c29e3b" providerId="AD" clId="Web-{68D76719-3AA8-748B-2A34-8076BF179909}" dt="2025-10-16T10:31:23.826" v="106"/>
          <ac:picMkLst>
            <pc:docMk/>
            <pc:sldMk cId="2816257268" sldId="474"/>
            <ac:picMk id="24" creationId="{BB4B9BAF-C30A-6DD3-DC92-A6EB7164D1CB}"/>
          </ac:picMkLst>
        </pc:picChg>
        <pc:picChg chg="del mod">
          <ac:chgData name="Giulia Maroncelli" userId="S::g.maroncelli@daikinapplied.eu::dc9fe2a4-a831-40e5-9263-f2c544c29e3b" providerId="AD" clId="Web-{68D76719-3AA8-748B-2A34-8076BF179909}" dt="2025-10-16T10:31:24.498" v="107"/>
          <ac:picMkLst>
            <pc:docMk/>
            <pc:sldMk cId="2816257268" sldId="474"/>
            <ac:picMk id="37" creationId="{0BC88660-4E03-D184-491C-79DC469146B6}"/>
          </ac:picMkLst>
        </pc:picChg>
        <pc:picChg chg="add mod">
          <ac:chgData name="Giulia Maroncelli" userId="S::g.maroncelli@daikinapplied.eu::dc9fe2a4-a831-40e5-9263-f2c544c29e3b" providerId="AD" clId="Web-{68D76719-3AA8-748B-2A34-8076BF179909}" dt="2025-10-16T12:02:33.889" v="323" actId="1076"/>
          <ac:picMkLst>
            <pc:docMk/>
            <pc:sldMk cId="2816257268" sldId="474"/>
            <ac:picMk id="46" creationId="{B3A47F11-77B6-1730-A4AB-70FD62322B30}"/>
          </ac:picMkLst>
        </pc:picChg>
        <pc:picChg chg="add mod">
          <ac:chgData name="Giulia Maroncelli" userId="S::g.maroncelli@daikinapplied.eu::dc9fe2a4-a831-40e5-9263-f2c544c29e3b" providerId="AD" clId="Web-{68D76719-3AA8-748B-2A34-8076BF179909}" dt="2025-10-16T12:03:12.749" v="328" actId="1076"/>
          <ac:picMkLst>
            <pc:docMk/>
            <pc:sldMk cId="2816257268" sldId="474"/>
            <ac:picMk id="47" creationId="{669ECE3B-C78E-E289-F54B-149F7FDF81DF}"/>
          </ac:picMkLst>
        </pc:picChg>
        <pc:picChg chg="add mod">
          <ac:chgData name="Giulia Maroncelli" userId="S::g.maroncelli@daikinapplied.eu::dc9fe2a4-a831-40e5-9263-f2c544c29e3b" providerId="AD" clId="Web-{68D76719-3AA8-748B-2A34-8076BF179909}" dt="2025-10-16T10:56:43.353" v="303" actId="1076"/>
          <ac:picMkLst>
            <pc:docMk/>
            <pc:sldMk cId="2816257268" sldId="474"/>
            <ac:picMk id="48" creationId="{1AF4AFBC-6670-8402-95DA-1F0B06E0568D}"/>
          </ac:picMkLst>
        </pc:picChg>
      </pc:sldChg>
    </pc:docChg>
  </pc:docChgLst>
  <pc:docChgLst>
    <pc:chgData name="Paolo De Simone" userId="S::p.desimone@daikinapplied.eu::e2389c51-e31f-491f-bd0b-5e4070d8fe38" providerId="AD" clId="Web-{9D823F46-E5C4-E4AA-63CB-72E7677D2A8E}"/>
    <pc:docChg chg="mod modSld sldOrd">
      <pc:chgData name="Paolo De Simone" userId="S::p.desimone@daikinapplied.eu::e2389c51-e31f-491f-bd0b-5e4070d8fe38" providerId="AD" clId="Web-{9D823F46-E5C4-E4AA-63CB-72E7677D2A8E}" dt="2025-10-15T15:06:58.398" v="66" actId="20577"/>
      <pc:docMkLst>
        <pc:docMk/>
      </pc:docMkLst>
      <pc:sldChg chg="modSp ord">
        <pc:chgData name="Paolo De Simone" userId="S::p.desimone@daikinapplied.eu::e2389c51-e31f-491f-bd0b-5e4070d8fe38" providerId="AD" clId="Web-{9D823F46-E5C4-E4AA-63CB-72E7677D2A8E}" dt="2025-10-15T14:37:59.179" v="3" actId="20577"/>
        <pc:sldMkLst>
          <pc:docMk/>
          <pc:sldMk cId="4055795095" sldId="396"/>
        </pc:sldMkLst>
        <pc:spChg chg="mod">
          <ac:chgData name="Paolo De Simone" userId="S::p.desimone@daikinapplied.eu::e2389c51-e31f-491f-bd0b-5e4070d8fe38" providerId="AD" clId="Web-{9D823F46-E5C4-E4AA-63CB-72E7677D2A8E}" dt="2025-10-15T14:37:59.179" v="3" actId="20577"/>
          <ac:spMkLst>
            <pc:docMk/>
            <pc:sldMk cId="4055795095" sldId="396"/>
            <ac:spMk id="8" creationId="{3D70575A-2671-A409-6307-C1A8DAEB2FB8}"/>
          </ac:spMkLst>
        </pc:spChg>
      </pc:sldChg>
      <pc:sldChg chg="modSp">
        <pc:chgData name="Paolo De Simone" userId="S::p.desimone@daikinapplied.eu::e2389c51-e31f-491f-bd0b-5e4070d8fe38" providerId="AD" clId="Web-{9D823F46-E5C4-E4AA-63CB-72E7677D2A8E}" dt="2025-10-15T15:06:58.398" v="66" actId="20577"/>
        <pc:sldMkLst>
          <pc:docMk/>
          <pc:sldMk cId="3262767227" sldId="397"/>
        </pc:sldMkLst>
        <pc:spChg chg="mod">
          <ac:chgData name="Paolo De Simone" userId="S::p.desimone@daikinapplied.eu::e2389c51-e31f-491f-bd0b-5e4070d8fe38" providerId="AD" clId="Web-{9D823F46-E5C4-E4AA-63CB-72E7677D2A8E}" dt="2025-10-15T15:06:58.398" v="66" actId="20577"/>
          <ac:spMkLst>
            <pc:docMk/>
            <pc:sldMk cId="3262767227" sldId="397"/>
            <ac:spMk id="15" creationId="{1998BBBC-B1A8-4EE1-68DD-63B76BE966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C2620236-021C-42BD-83A0-EA6E2A170981}" type="datetimeFigureOut">
              <a:rPr lang="en-US" smtClean="0"/>
              <a:t>10/15/2025</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r>
              <a:rPr lang="en-US"/>
              <a:t>Chapter title</a:t>
            </a: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CE90BE1A-51FA-4E8A-8BC0-C0282741AADB}" type="slidenum">
              <a:rPr lang="en-US" smtClean="0"/>
              <a:t>‹N›</a:t>
            </a:fld>
            <a:endParaRPr lang="en-US"/>
          </a:p>
        </p:txBody>
      </p:sp>
    </p:spTree>
    <p:extLst>
      <p:ext uri="{BB962C8B-B14F-4D97-AF65-F5344CB8AC3E}">
        <p14:creationId xmlns:p14="http://schemas.microsoft.com/office/powerpoint/2010/main" val="33016054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FF9D1852-A201-4F2A-ACEE-DE4A58C992CE}" type="datetimeFigureOut">
              <a:rPr lang="en-US" smtClean="0"/>
              <a:t>10/15/2025</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r>
              <a:rPr lang="en-US"/>
              <a:t>Chapter title</a:t>
            </a:r>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6DD13075-5948-4027-87F0-FBB2D3F291D8}" type="slidenum">
              <a:rPr lang="en-US" smtClean="0"/>
              <a:t>‹N›</a:t>
            </a:fld>
            <a:endParaRPr lang="en-US"/>
          </a:p>
        </p:txBody>
      </p:sp>
    </p:spTree>
    <p:extLst>
      <p:ext uri="{BB962C8B-B14F-4D97-AF65-F5344CB8AC3E}">
        <p14:creationId xmlns:p14="http://schemas.microsoft.com/office/powerpoint/2010/main" val="744241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Tree>
    <p:extLst>
      <p:ext uri="{BB962C8B-B14F-4D97-AF65-F5344CB8AC3E}">
        <p14:creationId xmlns:p14="http://schemas.microsoft.com/office/powerpoint/2010/main" val="428727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3CA4F-9FCB-641F-7F67-024FE1E10D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F789BB9-4B01-C822-00A5-A16821A3D63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D78A213-640F-EB79-107E-48CACF6885CF}"/>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313803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4D48-D4D1-C57A-503E-4AABC70663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D9FDCC5-5588-E9F2-464A-0FF5F402302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7A8B421-FC6D-D6C7-B370-BC39F75E5D32}"/>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01268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69CBC-BF0C-41B4-6A19-F4F4DDF2232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D2E7DB5-8330-E6A8-DEC2-5CAABF173D1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44C754E-98DC-A69C-2282-6AE26131B41A}"/>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72735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822B-20CB-A0EA-5632-C492390D2DB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DFE3D0-FADD-4162-2C32-7AD1D24A09F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A9747AA-97A9-FEBA-FD44-D605A6CBB1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379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6CB58-B4A3-D710-64B2-042343FF20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BDBF4B2-E3E3-DA2C-55F5-B6151320116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7E99E85-9E09-9332-C76E-3D9CE8D095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808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8625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F2C2-7621-A324-A7F1-EF6AD7FCA5C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3D468D5-3B29-2287-DAD2-1FF5B785872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AA2EDD2-DAC1-6D54-F3ED-B332F570636A}"/>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70460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83E76-3C14-7091-6F0B-80FE691E1D8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77437AF-9EF4-7D43-C203-57699E5828E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706384B-BFA7-D3A9-3F8E-5F2FD843C315}"/>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8049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5A13-0861-9E33-06F8-C5B3A2794D3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6E4A0D3-1778-AEBA-7478-5A0298F1887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7DD67B7-07FF-E838-FDC9-4F7718509B94}"/>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350511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2CD5-CAE9-F114-1DD3-72D19115B72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3ED696-C4BA-2A01-ADDC-86B04C18ED1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B8F216D-0225-3598-A3D0-7AF9B8F774DE}"/>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08528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E7B02-1C67-903B-3619-08BAD31F2A2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5BAE0A-A045-3273-1DAF-6D45CCB9CA6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4A98E44-0B0E-162A-FEFF-8978A6D49E35}"/>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71875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2" name="Afbeelding 3" descr="intro.jpg">
            <a:extLst>
              <a:ext uri="{FF2B5EF4-FFF2-40B4-BE49-F238E27FC236}">
                <a16:creationId xmlns:a16="http://schemas.microsoft.com/office/drawing/2014/main" id="{A6CAB305-25B3-FF98-5488-47C97698A5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032" y="0"/>
            <a:ext cx="8999538" cy="5143500"/>
          </a:xfrm>
          <a:prstGeom prst="rect">
            <a:avLst/>
          </a:prstGeom>
          <a:noFill/>
          <a:ln w="9525">
            <a:noFill/>
            <a:miter lim="800000"/>
            <a:headEnd/>
            <a:tailEnd/>
          </a:ln>
        </p:spPr>
      </p:pic>
    </p:spTree>
    <p:extLst>
      <p:ext uri="{BB962C8B-B14F-4D97-AF65-F5344CB8AC3E}">
        <p14:creationId xmlns:p14="http://schemas.microsoft.com/office/powerpoint/2010/main" val="360356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742FA2-26F7-37F7-EFE1-6ACBB0F8E3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56" y="3742178"/>
            <a:ext cx="9144000" cy="868219"/>
          </a:xfrm>
          <a:prstGeom prst="rect">
            <a:avLst/>
          </a:prstGeom>
        </p:spPr>
      </p:pic>
      <p:sp>
        <p:nvSpPr>
          <p:cNvPr id="5" name="Trapezium 4">
            <a:extLst>
              <a:ext uri="{FF2B5EF4-FFF2-40B4-BE49-F238E27FC236}">
                <a16:creationId xmlns:a16="http://schemas.microsoft.com/office/drawing/2014/main" id="{C550F3A6-9967-4670-6FEB-04C3997C14A2}"/>
              </a:ext>
            </a:extLst>
          </p:cNvPr>
          <p:cNvSpPr/>
          <p:nvPr userDrawn="1"/>
        </p:nvSpPr>
        <p:spPr>
          <a:xfrm>
            <a:off x="6433801" y="0"/>
            <a:ext cx="2710199" cy="5195991"/>
          </a:xfrm>
          <a:custGeom>
            <a:avLst/>
            <a:gdLst>
              <a:gd name="connsiteX0" fmla="*/ 0 w 4932040"/>
              <a:gd name="connsiteY0" fmla="*/ 5196192 h 5196192"/>
              <a:gd name="connsiteX1" fmla="*/ 1233010 w 4932040"/>
              <a:gd name="connsiteY1" fmla="*/ 0 h 5196192"/>
              <a:gd name="connsiteX2" fmla="*/ 3699030 w 4932040"/>
              <a:gd name="connsiteY2" fmla="*/ 0 h 5196192"/>
              <a:gd name="connsiteX3" fmla="*/ 4932040 w 4932040"/>
              <a:gd name="connsiteY3" fmla="*/ 5196192 h 5196192"/>
              <a:gd name="connsiteX4" fmla="*/ 0 w 4932040"/>
              <a:gd name="connsiteY4" fmla="*/ 5196192 h 5196192"/>
              <a:gd name="connsiteX0" fmla="*/ 0 w 4932040"/>
              <a:gd name="connsiteY0" fmla="*/ 5196192 h 5196192"/>
              <a:gd name="connsiteX1" fmla="*/ 1233010 w 4932040"/>
              <a:gd name="connsiteY1" fmla="*/ 0 h 5196192"/>
              <a:gd name="connsiteX2" fmla="*/ 2784630 w 4932040"/>
              <a:gd name="connsiteY2" fmla="*/ 11575 h 5196192"/>
              <a:gd name="connsiteX3" fmla="*/ 4932040 w 4932040"/>
              <a:gd name="connsiteY3" fmla="*/ 5196192 h 5196192"/>
              <a:gd name="connsiteX4" fmla="*/ 0 w 4932040"/>
              <a:gd name="connsiteY4" fmla="*/ 5196192 h 519619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56407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56407 h 5219342"/>
              <a:gd name="connsiteX0" fmla="*/ 0 w 2798943"/>
              <a:gd name="connsiteY0" fmla="*/ 5156407 h 5195470"/>
              <a:gd name="connsiteX1" fmla="*/ 1233010 w 2798943"/>
              <a:gd name="connsiteY1" fmla="*/ 0 h 5195470"/>
              <a:gd name="connsiteX2" fmla="*/ 2784630 w 2798943"/>
              <a:gd name="connsiteY2" fmla="*/ 11575 h 5195470"/>
              <a:gd name="connsiteX3" fmla="*/ 2798943 w 2798943"/>
              <a:gd name="connsiteY3" fmla="*/ 5195470 h 5195470"/>
              <a:gd name="connsiteX4" fmla="*/ 0 w 2798943"/>
              <a:gd name="connsiteY4" fmla="*/ 5156407 h 5195470"/>
              <a:gd name="connsiteX0" fmla="*/ 0 w 2801482"/>
              <a:gd name="connsiteY0" fmla="*/ 5160747 h 5199810"/>
              <a:gd name="connsiteX1" fmla="*/ 1233010 w 2801482"/>
              <a:gd name="connsiteY1" fmla="*/ 4340 h 5199810"/>
              <a:gd name="connsiteX2" fmla="*/ 2801067 w 2801482"/>
              <a:gd name="connsiteY2" fmla="*/ 0 h 5199810"/>
              <a:gd name="connsiteX3" fmla="*/ 2798943 w 2801482"/>
              <a:gd name="connsiteY3" fmla="*/ 5199810 h 5199810"/>
              <a:gd name="connsiteX4" fmla="*/ 0 w 2801482"/>
              <a:gd name="connsiteY4" fmla="*/ 5160747 h 519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482" h="5199810">
                <a:moveTo>
                  <a:pt x="0" y="5160747"/>
                </a:moveTo>
                <a:lnTo>
                  <a:pt x="1233010" y="4340"/>
                </a:lnTo>
                <a:lnTo>
                  <a:pt x="2801067" y="0"/>
                </a:lnTo>
                <a:cubicBezTo>
                  <a:pt x="2803098" y="1735922"/>
                  <a:pt x="2796912" y="3463888"/>
                  <a:pt x="2798943" y="5199810"/>
                </a:cubicBezTo>
                <a:lnTo>
                  <a:pt x="0" y="516074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Slide Number Placeholder 2">
            <a:extLst>
              <a:ext uri="{FF2B5EF4-FFF2-40B4-BE49-F238E27FC236}">
                <a16:creationId xmlns:a16="http://schemas.microsoft.com/office/drawing/2014/main" id="{DEA03DA9-557E-E4AA-082C-5B1075A086F1}"/>
              </a:ext>
            </a:extLst>
          </p:cNvPr>
          <p:cNvSpPr>
            <a:spLocks noGrp="1"/>
          </p:cNvSpPr>
          <p:nvPr>
            <p:ph type="sldNum" sz="quarter" idx="10"/>
          </p:nvPr>
        </p:nvSpPr>
        <p:spPr/>
        <p:txBody>
          <a:bodyPr/>
          <a:lstStyle/>
          <a:p>
            <a:fld id="{76563B4B-4410-459F-97AD-D0AEEE9266CA}" type="slidenum">
              <a:rPr lang="en-US" smtClean="0"/>
              <a:pPr/>
              <a:t>‹N›</a:t>
            </a:fld>
            <a:endParaRPr lang="en-US"/>
          </a:p>
        </p:txBody>
      </p:sp>
      <p:sp>
        <p:nvSpPr>
          <p:cNvPr id="6" name="Text Placeholder 5">
            <a:extLst>
              <a:ext uri="{FF2B5EF4-FFF2-40B4-BE49-F238E27FC236}">
                <a16:creationId xmlns:a16="http://schemas.microsoft.com/office/drawing/2014/main" id="{C3E8BFD9-C7FA-EB2C-77FC-34F7E2E94E39}"/>
              </a:ext>
            </a:extLst>
          </p:cNvPr>
          <p:cNvSpPr>
            <a:spLocks noGrp="1"/>
          </p:cNvSpPr>
          <p:nvPr>
            <p:ph type="body" sz="quarter" idx="11" hasCustomPrompt="1"/>
          </p:nvPr>
        </p:nvSpPr>
        <p:spPr>
          <a:xfrm>
            <a:off x="249063" y="1856009"/>
            <a:ext cx="6184737" cy="720080"/>
          </a:xfrm>
          <a:prstGeom prst="rect">
            <a:avLst/>
          </a:prstGeom>
        </p:spPr>
        <p:txBody>
          <a:bodyPr lIns="0" anchor="ctr" anchorCtr="0"/>
          <a:lstStyle>
            <a:lvl1pPr marL="0" indent="0">
              <a:buNone/>
              <a:defRPr sz="3800" b="0" i="0">
                <a:solidFill>
                  <a:schemeClr val="tx2"/>
                </a:solidFill>
                <a:latin typeface="Calibri Light" panose="020F0302020204030204" pitchFamily="34" charset="0"/>
                <a:cs typeface="Calibri Light" panose="020F0302020204030204" pitchFamily="34" charset="0"/>
              </a:defRPr>
            </a:lvl1pPr>
          </a:lstStyle>
          <a:p>
            <a:r>
              <a:rPr lang="en-BE"/>
              <a:t>Presentation title</a:t>
            </a:r>
          </a:p>
        </p:txBody>
      </p:sp>
      <p:sp>
        <p:nvSpPr>
          <p:cNvPr id="7" name="Text Placeholder 5">
            <a:extLst>
              <a:ext uri="{FF2B5EF4-FFF2-40B4-BE49-F238E27FC236}">
                <a16:creationId xmlns:a16="http://schemas.microsoft.com/office/drawing/2014/main" id="{F7663E73-06CD-1049-4179-5FF7E0F5BD81}"/>
              </a:ext>
            </a:extLst>
          </p:cNvPr>
          <p:cNvSpPr>
            <a:spLocks noGrp="1"/>
          </p:cNvSpPr>
          <p:nvPr>
            <p:ph type="body" sz="quarter" idx="12" hasCustomPrompt="1"/>
          </p:nvPr>
        </p:nvSpPr>
        <p:spPr>
          <a:xfrm>
            <a:off x="249064" y="2576088"/>
            <a:ext cx="6184736" cy="720079"/>
          </a:xfrm>
          <a:prstGeom prst="rect">
            <a:avLst/>
          </a:prstGeom>
        </p:spPr>
        <p:txBody>
          <a:bodyPr lIns="0" anchor="ctr" anchorCtr="0"/>
          <a:lstStyle>
            <a:lvl1pPr marL="0" indent="0">
              <a:buNone/>
              <a:defRPr sz="1900" b="0" i="0">
                <a:solidFill>
                  <a:schemeClr val="tx2"/>
                </a:solidFill>
                <a:latin typeface="Calibri Light" panose="020F0302020204030204" pitchFamily="34" charset="0"/>
                <a:cs typeface="Calibri Light" panose="020F0302020204030204" pitchFamily="34" charset="0"/>
              </a:defRPr>
            </a:lvl1pPr>
          </a:lstStyle>
          <a:p>
            <a:r>
              <a:rPr lang="en-BE"/>
              <a:t>Presentation subtitle</a:t>
            </a:r>
          </a:p>
        </p:txBody>
      </p:sp>
      <p:sp>
        <p:nvSpPr>
          <p:cNvPr id="8" name="Footer Placeholder 5">
            <a:extLst>
              <a:ext uri="{FF2B5EF4-FFF2-40B4-BE49-F238E27FC236}">
                <a16:creationId xmlns:a16="http://schemas.microsoft.com/office/drawing/2014/main" id="{C89C1F09-8DAC-C59D-686F-7CBF72656A82}"/>
              </a:ext>
            </a:extLst>
          </p:cNvPr>
          <p:cNvSpPr>
            <a:spLocks noGrp="1"/>
          </p:cNvSpPr>
          <p:nvPr>
            <p:ph type="ftr" sz="quarter" idx="14"/>
          </p:nvPr>
        </p:nvSpPr>
        <p:spPr>
          <a:xfrm>
            <a:off x="6516216" y="4868045"/>
            <a:ext cx="230425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Top secret • Secret • </a:t>
            </a:r>
            <a:r>
              <a:rPr lang="nl-BE" b="1">
                <a:solidFill>
                  <a:schemeClr val="tx2"/>
                </a:solidFill>
                <a:cs typeface="Calibri" panose="020F0502020204030204" pitchFamily="34" charset="0"/>
              </a:rPr>
              <a:t>Internal use only </a:t>
            </a:r>
            <a:r>
              <a:rPr lang="nl-BE">
                <a:solidFill>
                  <a:schemeClr val="tx2"/>
                </a:solidFill>
                <a:latin typeface="Calibri Light" panose="020F0302020204030204" pitchFamily="34" charset="0"/>
                <a:cs typeface="Calibri Light" panose="020F0302020204030204" pitchFamily="34" charset="0"/>
              </a:rPr>
              <a:t>• Public </a:t>
            </a:r>
            <a:endParaRPr lang="en-US">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375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rapezium 4">
            <a:extLst>
              <a:ext uri="{FF2B5EF4-FFF2-40B4-BE49-F238E27FC236}">
                <a16:creationId xmlns:a16="http://schemas.microsoft.com/office/drawing/2014/main" id="{14D70B29-0424-3B0B-B707-0156B2B46D2B}"/>
              </a:ext>
            </a:extLst>
          </p:cNvPr>
          <p:cNvSpPr/>
          <p:nvPr userDrawn="1"/>
        </p:nvSpPr>
        <p:spPr>
          <a:xfrm>
            <a:off x="6436257" y="-4338"/>
            <a:ext cx="2710199" cy="5195991"/>
          </a:xfrm>
          <a:custGeom>
            <a:avLst/>
            <a:gdLst>
              <a:gd name="connsiteX0" fmla="*/ 0 w 4932040"/>
              <a:gd name="connsiteY0" fmla="*/ 5196192 h 5196192"/>
              <a:gd name="connsiteX1" fmla="*/ 1233010 w 4932040"/>
              <a:gd name="connsiteY1" fmla="*/ 0 h 5196192"/>
              <a:gd name="connsiteX2" fmla="*/ 3699030 w 4932040"/>
              <a:gd name="connsiteY2" fmla="*/ 0 h 5196192"/>
              <a:gd name="connsiteX3" fmla="*/ 4932040 w 4932040"/>
              <a:gd name="connsiteY3" fmla="*/ 5196192 h 5196192"/>
              <a:gd name="connsiteX4" fmla="*/ 0 w 4932040"/>
              <a:gd name="connsiteY4" fmla="*/ 5196192 h 5196192"/>
              <a:gd name="connsiteX0" fmla="*/ 0 w 4932040"/>
              <a:gd name="connsiteY0" fmla="*/ 5196192 h 5196192"/>
              <a:gd name="connsiteX1" fmla="*/ 1233010 w 4932040"/>
              <a:gd name="connsiteY1" fmla="*/ 0 h 5196192"/>
              <a:gd name="connsiteX2" fmla="*/ 2784630 w 4932040"/>
              <a:gd name="connsiteY2" fmla="*/ 11575 h 5196192"/>
              <a:gd name="connsiteX3" fmla="*/ 4932040 w 4932040"/>
              <a:gd name="connsiteY3" fmla="*/ 5196192 h 5196192"/>
              <a:gd name="connsiteX4" fmla="*/ 0 w 4932040"/>
              <a:gd name="connsiteY4" fmla="*/ 5196192 h 519619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56407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56407 h 5219342"/>
              <a:gd name="connsiteX0" fmla="*/ 0 w 2798943"/>
              <a:gd name="connsiteY0" fmla="*/ 5156407 h 5195470"/>
              <a:gd name="connsiteX1" fmla="*/ 1233010 w 2798943"/>
              <a:gd name="connsiteY1" fmla="*/ 0 h 5195470"/>
              <a:gd name="connsiteX2" fmla="*/ 2784630 w 2798943"/>
              <a:gd name="connsiteY2" fmla="*/ 11575 h 5195470"/>
              <a:gd name="connsiteX3" fmla="*/ 2798943 w 2798943"/>
              <a:gd name="connsiteY3" fmla="*/ 5195470 h 5195470"/>
              <a:gd name="connsiteX4" fmla="*/ 0 w 2798943"/>
              <a:gd name="connsiteY4" fmla="*/ 5156407 h 5195470"/>
              <a:gd name="connsiteX0" fmla="*/ 0 w 2801482"/>
              <a:gd name="connsiteY0" fmla="*/ 5160747 h 5199810"/>
              <a:gd name="connsiteX1" fmla="*/ 1233010 w 2801482"/>
              <a:gd name="connsiteY1" fmla="*/ 4340 h 5199810"/>
              <a:gd name="connsiteX2" fmla="*/ 2801067 w 2801482"/>
              <a:gd name="connsiteY2" fmla="*/ 0 h 5199810"/>
              <a:gd name="connsiteX3" fmla="*/ 2798943 w 2801482"/>
              <a:gd name="connsiteY3" fmla="*/ 5199810 h 5199810"/>
              <a:gd name="connsiteX4" fmla="*/ 0 w 2801482"/>
              <a:gd name="connsiteY4" fmla="*/ 5160747 h 519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482" h="5199810">
                <a:moveTo>
                  <a:pt x="0" y="5160747"/>
                </a:moveTo>
                <a:lnTo>
                  <a:pt x="1233010" y="4340"/>
                </a:lnTo>
                <a:lnTo>
                  <a:pt x="2801067" y="0"/>
                </a:lnTo>
                <a:cubicBezTo>
                  <a:pt x="2803098" y="1735922"/>
                  <a:pt x="2796912" y="3463888"/>
                  <a:pt x="2798943" y="5199810"/>
                </a:cubicBezTo>
                <a:lnTo>
                  <a:pt x="0" y="516074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Tijdelijke aanduiding voor tekst 3">
            <a:extLst>
              <a:ext uri="{FF2B5EF4-FFF2-40B4-BE49-F238E27FC236}">
                <a16:creationId xmlns:a16="http://schemas.microsoft.com/office/drawing/2014/main" id="{3472EE99-D924-9A00-B39D-3A9EB16825A7}"/>
              </a:ext>
            </a:extLst>
          </p:cNvPr>
          <p:cNvSpPr>
            <a:spLocks noGrp="1"/>
          </p:cNvSpPr>
          <p:nvPr>
            <p:ph type="body" sz="quarter" idx="13"/>
          </p:nvPr>
        </p:nvSpPr>
        <p:spPr>
          <a:xfrm>
            <a:off x="251521" y="987574"/>
            <a:ext cx="6184736" cy="3744000"/>
          </a:xfrm>
          <a:prstGeom prst="rect">
            <a:avLst/>
          </a:prstGeom>
          <a:noFill/>
        </p:spPr>
        <p:txBody>
          <a:bodyPr vert="horz" lIns="0" numCol="1" anchor="ctr" anchorCtr="0">
            <a:normAutofit/>
          </a:bodyPr>
          <a:lstStyle>
            <a:lvl1pPr marL="0" indent="0" algn="l">
              <a:buFont typeface="+mj-lt"/>
              <a:buNone/>
              <a:defRPr sz="1800" b="0" i="0" cap="none" baseline="0">
                <a:solidFill>
                  <a:schemeClr val="tx2"/>
                </a:solidFill>
                <a:latin typeface="Calibri Light" panose="020F0302020204030204" pitchFamily="34" charset="0"/>
                <a:cs typeface="Calibri Light" panose="020F0302020204030204" pitchFamily="34" charset="0"/>
              </a:defRPr>
            </a:lvl1pPr>
            <a:lvl2pPr>
              <a:buFont typeface="Arial" panose="020B0604020202020204" pitchFamily="34" charset="0"/>
              <a:buChar char="•"/>
              <a:defRPr sz="1800" b="0" i="0">
                <a:solidFill>
                  <a:schemeClr val="tx2"/>
                </a:solidFill>
                <a:latin typeface="Calibri Light" panose="020F0302020204030204" pitchFamily="34" charset="0"/>
                <a:cs typeface="Calibri Light" panose="020F0302020204030204" pitchFamily="34" charset="0"/>
              </a:defRPr>
            </a:lvl2pPr>
            <a:lvl3pPr marL="1200150" indent="-285750">
              <a:buFont typeface="System Font Regular"/>
              <a:buChar char="–"/>
              <a:defRPr sz="1600" b="0" i="0">
                <a:solidFill>
                  <a:schemeClr val="tx2"/>
                </a:solidFill>
                <a:latin typeface="Calibri Light" panose="020F0302020204030204" pitchFamily="34" charset="0"/>
                <a:cs typeface="Calibri Light" panose="020F0302020204030204" pitchFamily="34" charset="0"/>
              </a:defRPr>
            </a:lvl3pPr>
            <a:lvl4pPr marL="1657350" indent="-285750">
              <a:buFont typeface="System Font Regular"/>
              <a:buChar char="&gt;"/>
              <a:defRPr sz="1600" b="0" i="0">
                <a:solidFill>
                  <a:schemeClr val="tx2"/>
                </a:solidFill>
                <a:latin typeface="Calibri Light" panose="020F0302020204030204" pitchFamily="34" charset="0"/>
                <a:cs typeface="Calibri Light" panose="020F0302020204030204" pitchFamily="34" charset="0"/>
              </a:defRPr>
            </a:lvl4pPr>
            <a:lvl5pPr marL="2114550" indent="-285750">
              <a:buFont typeface="Courier New" panose="02070309020205020404" pitchFamily="49" charset="0"/>
              <a:buChar char="o"/>
              <a:defRPr sz="1600" b="0" i="0">
                <a:solidFill>
                  <a:schemeClr val="tx2"/>
                </a:solidFill>
                <a:latin typeface="Calibri Light" panose="020F0302020204030204" pitchFamily="34" charset="0"/>
                <a:cs typeface="Calibri Light" panose="020F030202020403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Slide Number Placeholder 3">
            <a:extLst>
              <a:ext uri="{FF2B5EF4-FFF2-40B4-BE49-F238E27FC236}">
                <a16:creationId xmlns:a16="http://schemas.microsoft.com/office/drawing/2014/main" id="{8D3457F3-1A78-F0BF-C325-99002F411C59}"/>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
        <p:nvSpPr>
          <p:cNvPr id="7" name="Text Placeholder 31">
            <a:extLst>
              <a:ext uri="{FF2B5EF4-FFF2-40B4-BE49-F238E27FC236}">
                <a16:creationId xmlns:a16="http://schemas.microsoft.com/office/drawing/2014/main" id="{509EFC87-3FA5-7487-F2C3-9A2CF14E540B}"/>
              </a:ext>
            </a:extLst>
          </p:cNvPr>
          <p:cNvSpPr>
            <a:spLocks noGrp="1"/>
          </p:cNvSpPr>
          <p:nvPr>
            <p:ph type="body" sz="quarter" idx="34" hasCustomPrompt="1"/>
          </p:nvPr>
        </p:nvSpPr>
        <p:spPr>
          <a:xfrm>
            <a:off x="251520" y="65638"/>
            <a:ext cx="6184737" cy="598628"/>
          </a:xfrm>
          <a:prstGeom prst="rect">
            <a:avLst/>
          </a:prstGeom>
        </p:spPr>
        <p:txBody>
          <a:bodyPr lIns="0" anchor="b">
            <a:noAutofit/>
          </a:bodyPr>
          <a:lstStyle>
            <a:lvl1pPr marL="0" indent="0">
              <a:lnSpc>
                <a:spcPts val="2200"/>
              </a:lnSpc>
              <a:spcBef>
                <a:spcPts val="0"/>
              </a:spcBef>
              <a:buNone/>
              <a:defRPr sz="2200" b="1" i="0" cap="none" baseline="0">
                <a:solidFill>
                  <a:schemeClr val="tx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lang="en-US"/>
              <a:t>Agenda – Click to add text</a:t>
            </a:r>
          </a:p>
        </p:txBody>
      </p:sp>
      <p:sp>
        <p:nvSpPr>
          <p:cNvPr id="9" name="Rectangle 29">
            <a:extLst>
              <a:ext uri="{FF2B5EF4-FFF2-40B4-BE49-F238E27FC236}">
                <a16:creationId xmlns:a16="http://schemas.microsoft.com/office/drawing/2014/main" id="{A5CDB777-5B81-0298-3B8F-381B7A09E5F2}"/>
              </a:ext>
            </a:extLst>
          </p:cNvPr>
          <p:cNvSpPr/>
          <p:nvPr userDrawn="1"/>
        </p:nvSpPr>
        <p:spPr>
          <a:xfrm>
            <a:off x="251520" y="598323"/>
            <a:ext cx="576064" cy="101219"/>
          </a:xfrm>
          <a:custGeom>
            <a:avLst/>
            <a:gdLst>
              <a:gd name="connsiteX0" fmla="*/ 0 w 1014462"/>
              <a:gd name="connsiteY0" fmla="*/ 0 h 58171"/>
              <a:gd name="connsiteX1" fmla="*/ 1014462 w 1014462"/>
              <a:gd name="connsiteY1" fmla="*/ 0 h 58171"/>
              <a:gd name="connsiteX2" fmla="*/ 1014462 w 1014462"/>
              <a:gd name="connsiteY2" fmla="*/ 58171 h 58171"/>
              <a:gd name="connsiteX3" fmla="*/ 0 w 1014462"/>
              <a:gd name="connsiteY3" fmla="*/ 58171 h 58171"/>
              <a:gd name="connsiteX4" fmla="*/ 0 w 1014462"/>
              <a:gd name="connsiteY4" fmla="*/ 0 h 58171"/>
              <a:gd name="connsiteX0" fmla="*/ 0 w 1014462"/>
              <a:gd name="connsiteY0" fmla="*/ 0 h 58171"/>
              <a:gd name="connsiteX1" fmla="*/ 1014462 w 1014462"/>
              <a:gd name="connsiteY1" fmla="*/ 0 h 58171"/>
              <a:gd name="connsiteX2" fmla="*/ 995412 w 1014462"/>
              <a:gd name="connsiteY2" fmla="*/ 54996 h 58171"/>
              <a:gd name="connsiteX3" fmla="*/ 0 w 1014462"/>
              <a:gd name="connsiteY3" fmla="*/ 58171 h 58171"/>
              <a:gd name="connsiteX4" fmla="*/ 0 w 1014462"/>
              <a:gd name="connsiteY4" fmla="*/ 0 h 58171"/>
              <a:gd name="connsiteX0" fmla="*/ 0 w 1102886"/>
              <a:gd name="connsiteY0" fmla="*/ 3096 h 61267"/>
              <a:gd name="connsiteX1" fmla="*/ 1102886 w 1102886"/>
              <a:gd name="connsiteY1" fmla="*/ 0 h 61267"/>
              <a:gd name="connsiteX2" fmla="*/ 995412 w 1102886"/>
              <a:gd name="connsiteY2" fmla="*/ 58092 h 61267"/>
              <a:gd name="connsiteX3" fmla="*/ 0 w 1102886"/>
              <a:gd name="connsiteY3" fmla="*/ 61267 h 61267"/>
              <a:gd name="connsiteX4" fmla="*/ 0 w 1102886"/>
              <a:gd name="connsiteY4" fmla="*/ 3096 h 61267"/>
              <a:gd name="connsiteX0" fmla="*/ 0 w 1102886"/>
              <a:gd name="connsiteY0" fmla="*/ 3096 h 61267"/>
              <a:gd name="connsiteX1" fmla="*/ 1102886 w 1102886"/>
              <a:gd name="connsiteY1" fmla="*/ 0 h 61267"/>
              <a:gd name="connsiteX2" fmla="*/ 1047607 w 1102886"/>
              <a:gd name="connsiteY2" fmla="*/ 59189 h 61267"/>
              <a:gd name="connsiteX3" fmla="*/ 0 w 1102886"/>
              <a:gd name="connsiteY3" fmla="*/ 61267 h 61267"/>
              <a:gd name="connsiteX4" fmla="*/ 0 w 1102886"/>
              <a:gd name="connsiteY4" fmla="*/ 3096 h 61267"/>
              <a:gd name="connsiteX0" fmla="*/ 0 w 1106366"/>
              <a:gd name="connsiteY0" fmla="*/ 903 h 61267"/>
              <a:gd name="connsiteX1" fmla="*/ 1106366 w 1106366"/>
              <a:gd name="connsiteY1" fmla="*/ 0 h 61267"/>
              <a:gd name="connsiteX2" fmla="*/ 1051087 w 1106366"/>
              <a:gd name="connsiteY2" fmla="*/ 59189 h 61267"/>
              <a:gd name="connsiteX3" fmla="*/ 3480 w 1106366"/>
              <a:gd name="connsiteY3" fmla="*/ 61267 h 61267"/>
              <a:gd name="connsiteX4" fmla="*/ 0 w 1106366"/>
              <a:gd name="connsiteY4" fmla="*/ 903 h 6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366" h="61267">
                <a:moveTo>
                  <a:pt x="0" y="903"/>
                </a:moveTo>
                <a:lnTo>
                  <a:pt x="1106366" y="0"/>
                </a:lnTo>
                <a:lnTo>
                  <a:pt x="1051087" y="59189"/>
                </a:lnTo>
                <a:lnTo>
                  <a:pt x="3480" y="61267"/>
                </a:lnTo>
                <a:lnTo>
                  <a:pt x="0" y="9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Footer Placeholder 5">
            <a:extLst>
              <a:ext uri="{FF2B5EF4-FFF2-40B4-BE49-F238E27FC236}">
                <a16:creationId xmlns:a16="http://schemas.microsoft.com/office/drawing/2014/main" id="{859B24B6-3417-0652-9BA9-6B019FF50F06}"/>
              </a:ext>
            </a:extLst>
          </p:cNvPr>
          <p:cNvSpPr>
            <a:spLocks noGrp="1"/>
          </p:cNvSpPr>
          <p:nvPr>
            <p:ph type="ftr" sz="quarter" idx="14"/>
          </p:nvPr>
        </p:nvSpPr>
        <p:spPr>
          <a:xfrm>
            <a:off x="6516216" y="4868045"/>
            <a:ext cx="230425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Top secret • Secret • </a:t>
            </a:r>
            <a:r>
              <a:rPr lang="nl-BE" b="1">
                <a:solidFill>
                  <a:schemeClr val="tx2"/>
                </a:solidFill>
                <a:cs typeface="Calibri" panose="020F0502020204030204" pitchFamily="34" charset="0"/>
              </a:rPr>
              <a:t>Internal use only </a:t>
            </a:r>
            <a:r>
              <a:rPr lang="nl-BE">
                <a:solidFill>
                  <a:schemeClr val="tx2"/>
                </a:solidFill>
                <a:latin typeface="Calibri Light" panose="020F0302020204030204" pitchFamily="34" charset="0"/>
                <a:cs typeface="Calibri Light" panose="020F0302020204030204" pitchFamily="34" charset="0"/>
              </a:rPr>
              <a:t>• Public </a:t>
            </a:r>
            <a:endParaRPr lang="en-US">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42916441"/>
      </p:ext>
    </p:extLst>
  </p:cSld>
  <p:clrMapOvr>
    <a:masterClrMapping/>
  </p:clrMapOvr>
  <p:extLst>
    <p:ext uri="{DCECCB84-F9BA-43D5-87BE-67443E8EF086}">
      <p15:sldGuideLst xmlns:p15="http://schemas.microsoft.com/office/powerpoint/2012/main">
        <p15:guide id="1" orient="horz" pos="1620">
          <p15:clr>
            <a:srgbClr val="FBAE40"/>
          </p15:clr>
        </p15:guide>
        <p15:guide id="2" pos="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6" name="Trapezium 4">
            <a:extLst>
              <a:ext uri="{FF2B5EF4-FFF2-40B4-BE49-F238E27FC236}">
                <a16:creationId xmlns:a16="http://schemas.microsoft.com/office/drawing/2014/main" id="{F9CAFD3F-589F-6F7B-EA4E-BDBB5B5D588F}"/>
              </a:ext>
            </a:extLst>
          </p:cNvPr>
          <p:cNvSpPr/>
          <p:nvPr userDrawn="1"/>
        </p:nvSpPr>
        <p:spPr>
          <a:xfrm>
            <a:off x="6436257" y="-4338"/>
            <a:ext cx="2710199" cy="5195991"/>
          </a:xfrm>
          <a:custGeom>
            <a:avLst/>
            <a:gdLst>
              <a:gd name="connsiteX0" fmla="*/ 0 w 4932040"/>
              <a:gd name="connsiteY0" fmla="*/ 5196192 h 5196192"/>
              <a:gd name="connsiteX1" fmla="*/ 1233010 w 4932040"/>
              <a:gd name="connsiteY1" fmla="*/ 0 h 5196192"/>
              <a:gd name="connsiteX2" fmla="*/ 3699030 w 4932040"/>
              <a:gd name="connsiteY2" fmla="*/ 0 h 5196192"/>
              <a:gd name="connsiteX3" fmla="*/ 4932040 w 4932040"/>
              <a:gd name="connsiteY3" fmla="*/ 5196192 h 5196192"/>
              <a:gd name="connsiteX4" fmla="*/ 0 w 4932040"/>
              <a:gd name="connsiteY4" fmla="*/ 5196192 h 5196192"/>
              <a:gd name="connsiteX0" fmla="*/ 0 w 4932040"/>
              <a:gd name="connsiteY0" fmla="*/ 5196192 h 5196192"/>
              <a:gd name="connsiteX1" fmla="*/ 1233010 w 4932040"/>
              <a:gd name="connsiteY1" fmla="*/ 0 h 5196192"/>
              <a:gd name="connsiteX2" fmla="*/ 2784630 w 4932040"/>
              <a:gd name="connsiteY2" fmla="*/ 11575 h 5196192"/>
              <a:gd name="connsiteX3" fmla="*/ 4932040 w 4932040"/>
              <a:gd name="connsiteY3" fmla="*/ 5196192 h 5196192"/>
              <a:gd name="connsiteX4" fmla="*/ 0 w 4932040"/>
              <a:gd name="connsiteY4" fmla="*/ 5196192 h 519619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56407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56407 h 5219342"/>
              <a:gd name="connsiteX0" fmla="*/ 0 w 2798943"/>
              <a:gd name="connsiteY0" fmla="*/ 5156407 h 5195470"/>
              <a:gd name="connsiteX1" fmla="*/ 1233010 w 2798943"/>
              <a:gd name="connsiteY1" fmla="*/ 0 h 5195470"/>
              <a:gd name="connsiteX2" fmla="*/ 2784630 w 2798943"/>
              <a:gd name="connsiteY2" fmla="*/ 11575 h 5195470"/>
              <a:gd name="connsiteX3" fmla="*/ 2798943 w 2798943"/>
              <a:gd name="connsiteY3" fmla="*/ 5195470 h 5195470"/>
              <a:gd name="connsiteX4" fmla="*/ 0 w 2798943"/>
              <a:gd name="connsiteY4" fmla="*/ 5156407 h 5195470"/>
              <a:gd name="connsiteX0" fmla="*/ 0 w 2801482"/>
              <a:gd name="connsiteY0" fmla="*/ 5160747 h 5199810"/>
              <a:gd name="connsiteX1" fmla="*/ 1233010 w 2801482"/>
              <a:gd name="connsiteY1" fmla="*/ 4340 h 5199810"/>
              <a:gd name="connsiteX2" fmla="*/ 2801067 w 2801482"/>
              <a:gd name="connsiteY2" fmla="*/ 0 h 5199810"/>
              <a:gd name="connsiteX3" fmla="*/ 2798943 w 2801482"/>
              <a:gd name="connsiteY3" fmla="*/ 5199810 h 5199810"/>
              <a:gd name="connsiteX4" fmla="*/ 0 w 2801482"/>
              <a:gd name="connsiteY4" fmla="*/ 5160747 h 519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482" h="5199810">
                <a:moveTo>
                  <a:pt x="0" y="5160747"/>
                </a:moveTo>
                <a:lnTo>
                  <a:pt x="1233010" y="4340"/>
                </a:lnTo>
                <a:lnTo>
                  <a:pt x="2801067" y="0"/>
                </a:lnTo>
                <a:cubicBezTo>
                  <a:pt x="2803098" y="1735922"/>
                  <a:pt x="2796912" y="3463888"/>
                  <a:pt x="2798943" y="5199810"/>
                </a:cubicBezTo>
                <a:lnTo>
                  <a:pt x="0" y="516074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 Placeholder 5">
            <a:extLst>
              <a:ext uri="{FF2B5EF4-FFF2-40B4-BE49-F238E27FC236}">
                <a16:creationId xmlns:a16="http://schemas.microsoft.com/office/drawing/2014/main" id="{881F67FC-FF00-93C4-65B3-E185BC04F0DA}"/>
              </a:ext>
            </a:extLst>
          </p:cNvPr>
          <p:cNvSpPr>
            <a:spLocks noGrp="1"/>
          </p:cNvSpPr>
          <p:nvPr>
            <p:ph type="body" sz="quarter" idx="10" hasCustomPrompt="1"/>
          </p:nvPr>
        </p:nvSpPr>
        <p:spPr>
          <a:xfrm>
            <a:off x="251519" y="1851671"/>
            <a:ext cx="6184737" cy="720080"/>
          </a:xfrm>
          <a:prstGeom prst="rect">
            <a:avLst/>
          </a:prstGeom>
        </p:spPr>
        <p:txBody>
          <a:bodyPr lIns="0" anchor="ctr" anchorCtr="0"/>
          <a:lstStyle>
            <a:lvl1pPr marL="0" indent="0">
              <a:buNone/>
              <a:defRPr sz="3800" b="0" i="0">
                <a:solidFill>
                  <a:schemeClr val="tx2"/>
                </a:solidFill>
                <a:latin typeface="Calibri Light" panose="020F0302020204030204" pitchFamily="34" charset="0"/>
                <a:cs typeface="Calibri Light" panose="020F0302020204030204" pitchFamily="34" charset="0"/>
              </a:defRPr>
            </a:lvl1pPr>
          </a:lstStyle>
          <a:p>
            <a:r>
              <a:rPr lang="en-BE"/>
              <a:t>Click to add chapter title</a:t>
            </a:r>
          </a:p>
        </p:txBody>
      </p:sp>
      <p:sp>
        <p:nvSpPr>
          <p:cNvPr id="4" name="Slide Number Placeholder 3">
            <a:extLst>
              <a:ext uri="{FF2B5EF4-FFF2-40B4-BE49-F238E27FC236}">
                <a16:creationId xmlns:a16="http://schemas.microsoft.com/office/drawing/2014/main" id="{BEA2996C-86D5-A2B0-6390-68D9709669E5}"/>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
        <p:nvSpPr>
          <p:cNvPr id="3" name="Footer Placeholder 5">
            <a:extLst>
              <a:ext uri="{FF2B5EF4-FFF2-40B4-BE49-F238E27FC236}">
                <a16:creationId xmlns:a16="http://schemas.microsoft.com/office/drawing/2014/main" id="{291B8932-E854-543B-A22E-C5F5C1B4A1FE}"/>
              </a:ext>
            </a:extLst>
          </p:cNvPr>
          <p:cNvSpPr>
            <a:spLocks noGrp="1"/>
          </p:cNvSpPr>
          <p:nvPr>
            <p:ph type="ftr" sz="quarter" idx="14"/>
          </p:nvPr>
        </p:nvSpPr>
        <p:spPr>
          <a:xfrm>
            <a:off x="6516216" y="4868045"/>
            <a:ext cx="230425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Top secret • Secret • </a:t>
            </a:r>
            <a:r>
              <a:rPr lang="nl-BE" b="1">
                <a:solidFill>
                  <a:schemeClr val="tx2"/>
                </a:solidFill>
                <a:cs typeface="Calibri" panose="020F0502020204030204" pitchFamily="34" charset="0"/>
              </a:rPr>
              <a:t>Internal use only </a:t>
            </a:r>
            <a:r>
              <a:rPr lang="nl-BE">
                <a:solidFill>
                  <a:schemeClr val="tx2"/>
                </a:solidFill>
                <a:latin typeface="Calibri Light" panose="020F0302020204030204" pitchFamily="34" charset="0"/>
                <a:cs typeface="Calibri Light" panose="020F0302020204030204" pitchFamily="34" charset="0"/>
              </a:rPr>
              <a:t>• Public </a:t>
            </a:r>
            <a:endParaRPr lang="en-US">
              <a:solidFill>
                <a:schemeClr val="tx2"/>
              </a:solidFill>
              <a:latin typeface="Calibri Light" panose="020F0302020204030204" pitchFamily="34" charset="0"/>
              <a:cs typeface="Calibri Light" panose="020F0302020204030204" pitchFamily="34" charset="0"/>
            </a:endParaRPr>
          </a:p>
        </p:txBody>
      </p:sp>
      <p:sp>
        <p:nvSpPr>
          <p:cNvPr id="2" name="Text Placeholder 5">
            <a:extLst>
              <a:ext uri="{FF2B5EF4-FFF2-40B4-BE49-F238E27FC236}">
                <a16:creationId xmlns:a16="http://schemas.microsoft.com/office/drawing/2014/main" id="{9BF21BCF-E50B-9170-6AD6-CC1F01298AAE}"/>
              </a:ext>
            </a:extLst>
          </p:cNvPr>
          <p:cNvSpPr>
            <a:spLocks noGrp="1"/>
          </p:cNvSpPr>
          <p:nvPr>
            <p:ph type="body" sz="quarter" idx="15" hasCustomPrompt="1"/>
          </p:nvPr>
        </p:nvSpPr>
        <p:spPr>
          <a:xfrm>
            <a:off x="251520" y="2583976"/>
            <a:ext cx="6184736" cy="720080"/>
          </a:xfrm>
          <a:prstGeom prst="rect">
            <a:avLst/>
          </a:prstGeom>
        </p:spPr>
        <p:txBody>
          <a:bodyPr lIns="0" anchor="ctr" anchorCtr="0"/>
          <a:lstStyle>
            <a:lvl1pPr marL="0" indent="0">
              <a:buNone/>
              <a:defRPr sz="1900" b="0" i="0">
                <a:solidFill>
                  <a:schemeClr val="tx2"/>
                </a:solidFill>
                <a:latin typeface="Calibri Light" panose="020F0302020204030204" pitchFamily="34" charset="0"/>
                <a:cs typeface="Calibri Light" panose="020F0302020204030204" pitchFamily="34" charset="0"/>
              </a:defRPr>
            </a:lvl1pPr>
          </a:lstStyle>
          <a:p>
            <a:r>
              <a:rPr lang="en-BE"/>
              <a:t>Click to add chapter subtitle</a:t>
            </a:r>
          </a:p>
        </p:txBody>
      </p:sp>
    </p:spTree>
    <p:extLst>
      <p:ext uri="{BB962C8B-B14F-4D97-AF65-F5344CB8AC3E}">
        <p14:creationId xmlns:p14="http://schemas.microsoft.com/office/powerpoint/2010/main" val="1261724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3735F-C65F-02D5-8015-7B67E0A915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37840"/>
            <a:ext cx="9144000" cy="868219"/>
          </a:xfrm>
          <a:prstGeom prst="rect">
            <a:avLst/>
          </a:prstGeom>
        </p:spPr>
      </p:pic>
      <p:sp>
        <p:nvSpPr>
          <p:cNvPr id="4" name="Trapezium 4">
            <a:extLst>
              <a:ext uri="{FF2B5EF4-FFF2-40B4-BE49-F238E27FC236}">
                <a16:creationId xmlns:a16="http://schemas.microsoft.com/office/drawing/2014/main" id="{A81B1707-AA08-6511-D26D-8B15A7545D3D}"/>
              </a:ext>
            </a:extLst>
          </p:cNvPr>
          <p:cNvSpPr/>
          <p:nvPr userDrawn="1"/>
        </p:nvSpPr>
        <p:spPr>
          <a:xfrm>
            <a:off x="6436257" y="-4338"/>
            <a:ext cx="2710199" cy="5195991"/>
          </a:xfrm>
          <a:custGeom>
            <a:avLst/>
            <a:gdLst>
              <a:gd name="connsiteX0" fmla="*/ 0 w 4932040"/>
              <a:gd name="connsiteY0" fmla="*/ 5196192 h 5196192"/>
              <a:gd name="connsiteX1" fmla="*/ 1233010 w 4932040"/>
              <a:gd name="connsiteY1" fmla="*/ 0 h 5196192"/>
              <a:gd name="connsiteX2" fmla="*/ 3699030 w 4932040"/>
              <a:gd name="connsiteY2" fmla="*/ 0 h 5196192"/>
              <a:gd name="connsiteX3" fmla="*/ 4932040 w 4932040"/>
              <a:gd name="connsiteY3" fmla="*/ 5196192 h 5196192"/>
              <a:gd name="connsiteX4" fmla="*/ 0 w 4932040"/>
              <a:gd name="connsiteY4" fmla="*/ 5196192 h 5196192"/>
              <a:gd name="connsiteX0" fmla="*/ 0 w 4932040"/>
              <a:gd name="connsiteY0" fmla="*/ 5196192 h 5196192"/>
              <a:gd name="connsiteX1" fmla="*/ 1233010 w 4932040"/>
              <a:gd name="connsiteY1" fmla="*/ 0 h 5196192"/>
              <a:gd name="connsiteX2" fmla="*/ 2784630 w 4932040"/>
              <a:gd name="connsiteY2" fmla="*/ 11575 h 5196192"/>
              <a:gd name="connsiteX3" fmla="*/ 4932040 w 4932040"/>
              <a:gd name="connsiteY3" fmla="*/ 5196192 h 5196192"/>
              <a:gd name="connsiteX4" fmla="*/ 0 w 4932040"/>
              <a:gd name="connsiteY4" fmla="*/ 5196192 h 519619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56407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56407 h 5219342"/>
              <a:gd name="connsiteX0" fmla="*/ 0 w 2798943"/>
              <a:gd name="connsiteY0" fmla="*/ 5156407 h 5195470"/>
              <a:gd name="connsiteX1" fmla="*/ 1233010 w 2798943"/>
              <a:gd name="connsiteY1" fmla="*/ 0 h 5195470"/>
              <a:gd name="connsiteX2" fmla="*/ 2784630 w 2798943"/>
              <a:gd name="connsiteY2" fmla="*/ 11575 h 5195470"/>
              <a:gd name="connsiteX3" fmla="*/ 2798943 w 2798943"/>
              <a:gd name="connsiteY3" fmla="*/ 5195470 h 5195470"/>
              <a:gd name="connsiteX4" fmla="*/ 0 w 2798943"/>
              <a:gd name="connsiteY4" fmla="*/ 5156407 h 5195470"/>
              <a:gd name="connsiteX0" fmla="*/ 0 w 2801482"/>
              <a:gd name="connsiteY0" fmla="*/ 5160747 h 5199810"/>
              <a:gd name="connsiteX1" fmla="*/ 1233010 w 2801482"/>
              <a:gd name="connsiteY1" fmla="*/ 4340 h 5199810"/>
              <a:gd name="connsiteX2" fmla="*/ 2801067 w 2801482"/>
              <a:gd name="connsiteY2" fmla="*/ 0 h 5199810"/>
              <a:gd name="connsiteX3" fmla="*/ 2798943 w 2801482"/>
              <a:gd name="connsiteY3" fmla="*/ 5199810 h 5199810"/>
              <a:gd name="connsiteX4" fmla="*/ 0 w 2801482"/>
              <a:gd name="connsiteY4" fmla="*/ 5160747 h 519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482" h="5199810">
                <a:moveTo>
                  <a:pt x="0" y="5160747"/>
                </a:moveTo>
                <a:lnTo>
                  <a:pt x="1233010" y="4340"/>
                </a:lnTo>
                <a:lnTo>
                  <a:pt x="2801067" y="0"/>
                </a:lnTo>
                <a:cubicBezTo>
                  <a:pt x="2803098" y="1735922"/>
                  <a:pt x="2796912" y="3463888"/>
                  <a:pt x="2798943" y="5199810"/>
                </a:cubicBezTo>
                <a:lnTo>
                  <a:pt x="0" y="516074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93FC5309-858C-A484-A6AD-F7F35856648D}"/>
              </a:ext>
            </a:extLst>
          </p:cNvPr>
          <p:cNvSpPr txBox="1"/>
          <p:nvPr userDrawn="1"/>
        </p:nvSpPr>
        <p:spPr>
          <a:xfrm>
            <a:off x="179513" y="1856620"/>
            <a:ext cx="3960439" cy="677108"/>
          </a:xfrm>
          <a:prstGeom prst="rect">
            <a:avLst/>
          </a:prstGeom>
          <a:noFill/>
        </p:spPr>
        <p:txBody>
          <a:bodyPr wrap="square" rtlCol="0">
            <a:spAutoFit/>
          </a:bodyPr>
          <a:lstStyle/>
          <a:p>
            <a:r>
              <a:rPr lang="en-BE" sz="3800" b="0" i="0">
                <a:solidFill>
                  <a:schemeClr val="tx2"/>
                </a:solidFill>
                <a:latin typeface="Calibri Light" panose="020F0302020204030204" pitchFamily="34" charset="0"/>
                <a:cs typeface="Calibri Light" panose="020F0302020204030204" pitchFamily="34" charset="0"/>
              </a:rPr>
              <a:t>Thank you</a:t>
            </a:r>
          </a:p>
        </p:txBody>
      </p:sp>
      <p:sp>
        <p:nvSpPr>
          <p:cNvPr id="2" name="Slide Number Placeholder 3">
            <a:extLst>
              <a:ext uri="{FF2B5EF4-FFF2-40B4-BE49-F238E27FC236}">
                <a16:creationId xmlns:a16="http://schemas.microsoft.com/office/drawing/2014/main" id="{2885DBCA-26DF-063A-1EB1-56987EC9484D}"/>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
        <p:nvSpPr>
          <p:cNvPr id="10" name="Footer Placeholder 5">
            <a:extLst>
              <a:ext uri="{FF2B5EF4-FFF2-40B4-BE49-F238E27FC236}">
                <a16:creationId xmlns:a16="http://schemas.microsoft.com/office/drawing/2014/main" id="{6131F16D-82D8-66D8-1317-BB959B3C42FD}"/>
              </a:ext>
            </a:extLst>
          </p:cNvPr>
          <p:cNvSpPr>
            <a:spLocks noGrp="1"/>
          </p:cNvSpPr>
          <p:nvPr>
            <p:ph type="ftr" sz="quarter" idx="14"/>
          </p:nvPr>
        </p:nvSpPr>
        <p:spPr>
          <a:xfrm>
            <a:off x="6516216" y="4868045"/>
            <a:ext cx="230425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Top secret • Secret • </a:t>
            </a:r>
            <a:r>
              <a:rPr lang="nl-BE" b="1">
                <a:solidFill>
                  <a:schemeClr val="tx2"/>
                </a:solidFill>
                <a:cs typeface="Calibri" panose="020F0502020204030204" pitchFamily="34" charset="0"/>
              </a:rPr>
              <a:t>Internal use only </a:t>
            </a:r>
            <a:r>
              <a:rPr lang="nl-BE">
                <a:solidFill>
                  <a:schemeClr val="tx2"/>
                </a:solidFill>
                <a:latin typeface="Calibri Light" panose="020F0302020204030204" pitchFamily="34" charset="0"/>
                <a:cs typeface="Calibri Light" panose="020F0302020204030204" pitchFamily="34" charset="0"/>
              </a:rPr>
              <a:t>• Public </a:t>
            </a:r>
            <a:endParaRPr lang="en-US">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855202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3E80F1-07C3-693E-DEC3-BBAA72258931}"/>
              </a:ext>
            </a:extLst>
          </p:cNvPr>
          <p:cNvSpPr>
            <a:spLocks noGrp="1"/>
          </p:cNvSpPr>
          <p:nvPr>
            <p:ph type="sldNum" sz="quarter" idx="10"/>
          </p:nvPr>
        </p:nvSpPr>
        <p:spPr/>
        <p:txBody>
          <a:bodyPr/>
          <a:lstStyle/>
          <a:p>
            <a:fld id="{76563B4B-4410-459F-97AD-D0AEEE9266CA}" type="slidenum">
              <a:rPr lang="en-US" smtClean="0"/>
              <a:pPr/>
              <a:t>‹N›</a:t>
            </a:fld>
            <a:endParaRPr lang="en-US"/>
          </a:p>
        </p:txBody>
      </p:sp>
      <p:sp>
        <p:nvSpPr>
          <p:cNvPr id="4" name="Footer Placeholder 3">
            <a:extLst>
              <a:ext uri="{FF2B5EF4-FFF2-40B4-BE49-F238E27FC236}">
                <a16:creationId xmlns:a16="http://schemas.microsoft.com/office/drawing/2014/main" id="{E9D3D863-2784-BDFB-5FBD-37520AD3F5A1}"/>
              </a:ext>
            </a:extLst>
          </p:cNvPr>
          <p:cNvSpPr>
            <a:spLocks noGrp="1"/>
          </p:cNvSpPr>
          <p:nvPr>
            <p:ph type="ftr" sz="quarter" idx="11"/>
          </p:nvPr>
        </p:nvSpPr>
        <p:spPr/>
        <p:txBody>
          <a:bodyPr/>
          <a:lstStyle/>
          <a:p>
            <a:r>
              <a:rPr lang="nl-BE">
                <a:solidFill>
                  <a:schemeClr val="tx2"/>
                </a:solidFill>
                <a:latin typeface="Calibri Light" panose="020F0302020204030204" pitchFamily="34" charset="0"/>
                <a:cs typeface="Calibri Light" panose="020F0302020204030204" pitchFamily="34" charset="0"/>
              </a:rPr>
              <a:t>Internal use only</a:t>
            </a:r>
            <a:endParaRPr lang="en-US">
              <a:solidFill>
                <a:schemeClr val="tx2"/>
              </a:solidFill>
              <a:latin typeface="Calibri Light" panose="020F0302020204030204" pitchFamily="34" charset="0"/>
              <a:cs typeface="Calibri Light" panose="020F0302020204030204" pitchFamily="34" charset="0"/>
            </a:endParaRPr>
          </a:p>
        </p:txBody>
      </p:sp>
      <p:sp>
        <p:nvSpPr>
          <p:cNvPr id="5" name="Text Placeholder 31">
            <a:extLst>
              <a:ext uri="{FF2B5EF4-FFF2-40B4-BE49-F238E27FC236}">
                <a16:creationId xmlns:a16="http://schemas.microsoft.com/office/drawing/2014/main" id="{6146C5FB-0B1D-5543-BCF5-B0719102EC3C}"/>
              </a:ext>
            </a:extLst>
          </p:cNvPr>
          <p:cNvSpPr>
            <a:spLocks noGrp="1"/>
          </p:cNvSpPr>
          <p:nvPr>
            <p:ph type="body" sz="quarter" idx="34" hasCustomPrompt="1"/>
          </p:nvPr>
        </p:nvSpPr>
        <p:spPr>
          <a:xfrm>
            <a:off x="251520" y="65638"/>
            <a:ext cx="8640960" cy="598628"/>
          </a:xfrm>
          <a:prstGeom prst="rect">
            <a:avLst/>
          </a:prstGeom>
        </p:spPr>
        <p:txBody>
          <a:bodyPr lIns="0" anchor="b">
            <a:noAutofit/>
          </a:bodyPr>
          <a:lstStyle>
            <a:lvl1pPr marL="0" indent="0">
              <a:lnSpc>
                <a:spcPts val="2200"/>
              </a:lnSpc>
              <a:spcBef>
                <a:spcPts val="0"/>
              </a:spcBef>
              <a:buNone/>
              <a:defRPr sz="2200" b="1" i="0" cap="none" baseline="0">
                <a:solidFill>
                  <a:schemeClr val="bg2"/>
                </a:solidFill>
                <a:latin typeface="Calibri" panose="020F0502020204030204" pitchFamily="34" charset="0"/>
                <a:cs typeface="Calibri" panose="020F0502020204030204" pitchFamily="34" charset="0"/>
              </a:defRPr>
            </a:lvl1pPr>
          </a:lstStyle>
          <a:p>
            <a:pPr lvl="0"/>
            <a:r>
              <a:rPr lang="en-US"/>
              <a:t>Click to add title</a:t>
            </a:r>
          </a:p>
        </p:txBody>
      </p:sp>
      <p:sp>
        <p:nvSpPr>
          <p:cNvPr id="6" name="Rectangle 29">
            <a:extLst>
              <a:ext uri="{FF2B5EF4-FFF2-40B4-BE49-F238E27FC236}">
                <a16:creationId xmlns:a16="http://schemas.microsoft.com/office/drawing/2014/main" id="{2BC68704-B601-38BA-4BA7-CB84333F0576}"/>
              </a:ext>
            </a:extLst>
          </p:cNvPr>
          <p:cNvSpPr/>
          <p:nvPr userDrawn="1"/>
        </p:nvSpPr>
        <p:spPr>
          <a:xfrm>
            <a:off x="251520" y="598323"/>
            <a:ext cx="576064" cy="101219"/>
          </a:xfrm>
          <a:custGeom>
            <a:avLst/>
            <a:gdLst>
              <a:gd name="connsiteX0" fmla="*/ 0 w 1014462"/>
              <a:gd name="connsiteY0" fmla="*/ 0 h 58171"/>
              <a:gd name="connsiteX1" fmla="*/ 1014462 w 1014462"/>
              <a:gd name="connsiteY1" fmla="*/ 0 h 58171"/>
              <a:gd name="connsiteX2" fmla="*/ 1014462 w 1014462"/>
              <a:gd name="connsiteY2" fmla="*/ 58171 h 58171"/>
              <a:gd name="connsiteX3" fmla="*/ 0 w 1014462"/>
              <a:gd name="connsiteY3" fmla="*/ 58171 h 58171"/>
              <a:gd name="connsiteX4" fmla="*/ 0 w 1014462"/>
              <a:gd name="connsiteY4" fmla="*/ 0 h 58171"/>
              <a:gd name="connsiteX0" fmla="*/ 0 w 1014462"/>
              <a:gd name="connsiteY0" fmla="*/ 0 h 58171"/>
              <a:gd name="connsiteX1" fmla="*/ 1014462 w 1014462"/>
              <a:gd name="connsiteY1" fmla="*/ 0 h 58171"/>
              <a:gd name="connsiteX2" fmla="*/ 995412 w 1014462"/>
              <a:gd name="connsiteY2" fmla="*/ 54996 h 58171"/>
              <a:gd name="connsiteX3" fmla="*/ 0 w 1014462"/>
              <a:gd name="connsiteY3" fmla="*/ 58171 h 58171"/>
              <a:gd name="connsiteX4" fmla="*/ 0 w 1014462"/>
              <a:gd name="connsiteY4" fmla="*/ 0 h 58171"/>
              <a:gd name="connsiteX0" fmla="*/ 0 w 1102886"/>
              <a:gd name="connsiteY0" fmla="*/ 3096 h 61267"/>
              <a:gd name="connsiteX1" fmla="*/ 1102886 w 1102886"/>
              <a:gd name="connsiteY1" fmla="*/ 0 h 61267"/>
              <a:gd name="connsiteX2" fmla="*/ 995412 w 1102886"/>
              <a:gd name="connsiteY2" fmla="*/ 58092 h 61267"/>
              <a:gd name="connsiteX3" fmla="*/ 0 w 1102886"/>
              <a:gd name="connsiteY3" fmla="*/ 61267 h 61267"/>
              <a:gd name="connsiteX4" fmla="*/ 0 w 1102886"/>
              <a:gd name="connsiteY4" fmla="*/ 3096 h 61267"/>
              <a:gd name="connsiteX0" fmla="*/ 0 w 1102886"/>
              <a:gd name="connsiteY0" fmla="*/ 3096 h 61267"/>
              <a:gd name="connsiteX1" fmla="*/ 1102886 w 1102886"/>
              <a:gd name="connsiteY1" fmla="*/ 0 h 61267"/>
              <a:gd name="connsiteX2" fmla="*/ 1047607 w 1102886"/>
              <a:gd name="connsiteY2" fmla="*/ 59189 h 61267"/>
              <a:gd name="connsiteX3" fmla="*/ 0 w 1102886"/>
              <a:gd name="connsiteY3" fmla="*/ 61267 h 61267"/>
              <a:gd name="connsiteX4" fmla="*/ 0 w 1102886"/>
              <a:gd name="connsiteY4" fmla="*/ 3096 h 61267"/>
              <a:gd name="connsiteX0" fmla="*/ 0 w 1106366"/>
              <a:gd name="connsiteY0" fmla="*/ 903 h 61267"/>
              <a:gd name="connsiteX1" fmla="*/ 1106366 w 1106366"/>
              <a:gd name="connsiteY1" fmla="*/ 0 h 61267"/>
              <a:gd name="connsiteX2" fmla="*/ 1051087 w 1106366"/>
              <a:gd name="connsiteY2" fmla="*/ 59189 h 61267"/>
              <a:gd name="connsiteX3" fmla="*/ 3480 w 1106366"/>
              <a:gd name="connsiteY3" fmla="*/ 61267 h 61267"/>
              <a:gd name="connsiteX4" fmla="*/ 0 w 1106366"/>
              <a:gd name="connsiteY4" fmla="*/ 903 h 6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366" h="61267">
                <a:moveTo>
                  <a:pt x="0" y="903"/>
                </a:moveTo>
                <a:lnTo>
                  <a:pt x="1106366" y="0"/>
                </a:lnTo>
                <a:lnTo>
                  <a:pt x="1051087" y="59189"/>
                </a:lnTo>
                <a:lnTo>
                  <a:pt x="3480" y="61267"/>
                </a:lnTo>
                <a:lnTo>
                  <a:pt x="0" y="9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ijdelijke aanduiding voor tekst 3">
            <a:extLst>
              <a:ext uri="{FF2B5EF4-FFF2-40B4-BE49-F238E27FC236}">
                <a16:creationId xmlns:a16="http://schemas.microsoft.com/office/drawing/2014/main" id="{61A887CA-FD01-517C-FC6E-E314D0162C5A}"/>
              </a:ext>
            </a:extLst>
          </p:cNvPr>
          <p:cNvSpPr>
            <a:spLocks noGrp="1"/>
          </p:cNvSpPr>
          <p:nvPr>
            <p:ph type="body" sz="quarter" idx="35" hasCustomPrompt="1"/>
          </p:nvPr>
        </p:nvSpPr>
        <p:spPr>
          <a:xfrm>
            <a:off x="251520" y="987574"/>
            <a:ext cx="8640960" cy="3721518"/>
          </a:xfrm>
          <a:prstGeom prst="rect">
            <a:avLst/>
          </a:prstGeom>
          <a:noFill/>
        </p:spPr>
        <p:txBody>
          <a:bodyPr vert="horz" lIns="0" anchor="t" anchorCtr="0">
            <a:normAutofit/>
          </a:bodyPr>
          <a:lstStyle>
            <a:lvl1pPr algn="l">
              <a:buNone/>
              <a:defRPr sz="1800" b="0" i="0" cap="none" baseline="0">
                <a:solidFill>
                  <a:schemeClr val="bg2"/>
                </a:solidFill>
                <a:latin typeface="Calibri Light" panose="020F0302020204030204" pitchFamily="34" charset="0"/>
                <a:cs typeface="Calibri Light" panose="020F0302020204030204" pitchFamily="34" charset="0"/>
              </a:defRPr>
            </a:lvl1pPr>
            <a:lvl2pPr marL="742950" indent="-285750">
              <a:buFont typeface="Arial" panose="020B0604020202020204" pitchFamily="34" charset="0"/>
              <a:buChar char="•"/>
              <a:defRPr sz="1800" b="0" i="0">
                <a:latin typeface="Calibri Light" panose="020F0302020204030204" pitchFamily="34" charset="0"/>
                <a:cs typeface="Calibri Light" panose="020F0302020204030204" pitchFamily="34" charset="0"/>
              </a:defRPr>
            </a:lvl2pPr>
            <a:lvl3pPr marL="1200150" indent="-285750">
              <a:buFont typeface="System Font Regular"/>
              <a:buChar char="–"/>
              <a:defRPr b="0" i="0">
                <a:latin typeface="Calibri Light" panose="020F0302020204030204" pitchFamily="34" charset="0"/>
                <a:cs typeface="Calibri Light" panose="020F0302020204030204" pitchFamily="34" charset="0"/>
              </a:defRPr>
            </a:lvl3pPr>
            <a:lvl4pPr marL="1657350" indent="-285750">
              <a:buFont typeface="System Font Regular"/>
              <a:buChar char="&gt;"/>
              <a:defRPr b="0" i="0">
                <a:latin typeface="Calibri Light" panose="020F0302020204030204" pitchFamily="34" charset="0"/>
                <a:cs typeface="Calibri Light" panose="020F0302020204030204" pitchFamily="34" charset="0"/>
              </a:defRPr>
            </a:lvl4pPr>
            <a:lvl5pPr marL="2114550" indent="-285750">
              <a:buFont typeface="Courier New" panose="02070309020205020404" pitchFamily="49" charset="0"/>
              <a:buChar char="o"/>
              <a:defRPr b="0" i="0">
                <a:latin typeface="Calibri Light" panose="020F0302020204030204" pitchFamily="34" charset="0"/>
                <a:cs typeface="Calibri Light" panose="020F0302020204030204" pitchFamily="34" charset="0"/>
              </a:defRPr>
            </a:lvl5pPr>
            <a:lvl6pPr marL="2514600" indent="-228600">
              <a:buFont typeface="Courier New" panose="02070309020205020404" pitchFamily="49" charset="0"/>
              <a:buChar char="o"/>
              <a:defRPr sz="1600" b="0" i="0">
                <a:solidFill>
                  <a:schemeClr val="bg2"/>
                </a:solidFill>
                <a:latin typeface="Calibri Light" panose="020F0302020204030204" pitchFamily="34" charset="0"/>
                <a:cs typeface="Calibri Light" panose="020F0302020204030204" pitchFamily="34" charset="0"/>
              </a:defRPr>
            </a:lvl6pPr>
          </a:lstStyle>
          <a:p>
            <a:r>
              <a:rPr lang="en-US"/>
              <a:t>Click to </a:t>
            </a:r>
            <a:r>
              <a:rPr lang="en-BE"/>
              <a:t>add text or insert graph or image</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82055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0C6896-3567-DEF4-DD1A-8EF22C6D43B3}"/>
              </a:ext>
            </a:extLst>
          </p:cNvPr>
          <p:cNvSpPr>
            <a:spLocks noGrp="1"/>
          </p:cNvSpPr>
          <p:nvPr>
            <p:ph type="sldNum" sz="quarter" idx="10"/>
          </p:nvPr>
        </p:nvSpPr>
        <p:spPr/>
        <p:txBody>
          <a:bodyPr/>
          <a:lstStyle/>
          <a:p>
            <a:fld id="{76563B4B-4410-459F-97AD-D0AEEE9266CA}" type="slidenum">
              <a:rPr lang="en-US" smtClean="0"/>
              <a:pPr/>
              <a:t>‹N›</a:t>
            </a:fld>
            <a:endParaRPr lang="en-US"/>
          </a:p>
        </p:txBody>
      </p:sp>
      <p:sp>
        <p:nvSpPr>
          <p:cNvPr id="4" name="Footer Placeholder 3">
            <a:extLst>
              <a:ext uri="{FF2B5EF4-FFF2-40B4-BE49-F238E27FC236}">
                <a16:creationId xmlns:a16="http://schemas.microsoft.com/office/drawing/2014/main" id="{8FCCD9BD-5EA0-4BBD-383A-FEBADE0AEB14}"/>
              </a:ext>
            </a:extLst>
          </p:cNvPr>
          <p:cNvSpPr>
            <a:spLocks noGrp="1"/>
          </p:cNvSpPr>
          <p:nvPr>
            <p:ph type="ftr" sz="quarter" idx="11"/>
          </p:nvPr>
        </p:nvSpPr>
        <p:spPr/>
        <p:txBody>
          <a:bodyPr/>
          <a:lstStyle/>
          <a:p>
            <a:r>
              <a:rPr lang="nl-BE">
                <a:solidFill>
                  <a:schemeClr val="tx2"/>
                </a:solidFill>
                <a:latin typeface="Calibri Light" panose="020F0302020204030204" pitchFamily="34" charset="0"/>
                <a:cs typeface="Calibri Light" panose="020F0302020204030204" pitchFamily="34" charset="0"/>
              </a:rPr>
              <a:t>Internal use only</a:t>
            </a:r>
            <a:endParaRPr lang="en-US">
              <a:solidFill>
                <a:schemeClr val="tx2"/>
              </a:solidFill>
              <a:latin typeface="Calibri Light" panose="020F0302020204030204" pitchFamily="34" charset="0"/>
              <a:cs typeface="Calibri Light" panose="020F0302020204030204" pitchFamily="34" charset="0"/>
            </a:endParaRPr>
          </a:p>
        </p:txBody>
      </p:sp>
      <p:sp>
        <p:nvSpPr>
          <p:cNvPr id="5" name="Text Placeholder 31">
            <a:extLst>
              <a:ext uri="{FF2B5EF4-FFF2-40B4-BE49-F238E27FC236}">
                <a16:creationId xmlns:a16="http://schemas.microsoft.com/office/drawing/2014/main" id="{51B370AA-FD15-2951-016E-1A714E91D9D2}"/>
              </a:ext>
            </a:extLst>
          </p:cNvPr>
          <p:cNvSpPr>
            <a:spLocks noGrp="1"/>
          </p:cNvSpPr>
          <p:nvPr>
            <p:ph type="body" sz="quarter" idx="34" hasCustomPrompt="1"/>
          </p:nvPr>
        </p:nvSpPr>
        <p:spPr>
          <a:xfrm>
            <a:off x="251520" y="65638"/>
            <a:ext cx="8640960" cy="598628"/>
          </a:xfrm>
          <a:prstGeom prst="rect">
            <a:avLst/>
          </a:prstGeom>
        </p:spPr>
        <p:txBody>
          <a:bodyPr lIns="0" anchor="b">
            <a:noAutofit/>
          </a:bodyPr>
          <a:lstStyle>
            <a:lvl1pPr marL="0" indent="0">
              <a:lnSpc>
                <a:spcPts val="2200"/>
              </a:lnSpc>
              <a:spcBef>
                <a:spcPts val="0"/>
              </a:spcBef>
              <a:buNone/>
              <a:defRPr sz="2200" b="1" i="0" cap="none" baseline="0">
                <a:solidFill>
                  <a:schemeClr val="bg2"/>
                </a:solidFill>
                <a:latin typeface="Calibri" panose="020F0502020204030204" pitchFamily="34" charset="0"/>
                <a:cs typeface="Calibri" panose="020F0502020204030204" pitchFamily="34" charset="0"/>
              </a:defRPr>
            </a:lvl1pPr>
          </a:lstStyle>
          <a:p>
            <a:pPr lvl="0"/>
            <a:r>
              <a:rPr lang="en-US"/>
              <a:t>Click to add title</a:t>
            </a:r>
          </a:p>
        </p:txBody>
      </p:sp>
      <p:sp>
        <p:nvSpPr>
          <p:cNvPr id="6" name="Rectangle 29">
            <a:extLst>
              <a:ext uri="{FF2B5EF4-FFF2-40B4-BE49-F238E27FC236}">
                <a16:creationId xmlns:a16="http://schemas.microsoft.com/office/drawing/2014/main" id="{B75C3F32-A407-9EFD-C0EE-0250C0A39991}"/>
              </a:ext>
            </a:extLst>
          </p:cNvPr>
          <p:cNvSpPr/>
          <p:nvPr userDrawn="1"/>
        </p:nvSpPr>
        <p:spPr>
          <a:xfrm>
            <a:off x="251520" y="598323"/>
            <a:ext cx="576064" cy="101219"/>
          </a:xfrm>
          <a:custGeom>
            <a:avLst/>
            <a:gdLst>
              <a:gd name="connsiteX0" fmla="*/ 0 w 1014462"/>
              <a:gd name="connsiteY0" fmla="*/ 0 h 58171"/>
              <a:gd name="connsiteX1" fmla="*/ 1014462 w 1014462"/>
              <a:gd name="connsiteY1" fmla="*/ 0 h 58171"/>
              <a:gd name="connsiteX2" fmla="*/ 1014462 w 1014462"/>
              <a:gd name="connsiteY2" fmla="*/ 58171 h 58171"/>
              <a:gd name="connsiteX3" fmla="*/ 0 w 1014462"/>
              <a:gd name="connsiteY3" fmla="*/ 58171 h 58171"/>
              <a:gd name="connsiteX4" fmla="*/ 0 w 1014462"/>
              <a:gd name="connsiteY4" fmla="*/ 0 h 58171"/>
              <a:gd name="connsiteX0" fmla="*/ 0 w 1014462"/>
              <a:gd name="connsiteY0" fmla="*/ 0 h 58171"/>
              <a:gd name="connsiteX1" fmla="*/ 1014462 w 1014462"/>
              <a:gd name="connsiteY1" fmla="*/ 0 h 58171"/>
              <a:gd name="connsiteX2" fmla="*/ 995412 w 1014462"/>
              <a:gd name="connsiteY2" fmla="*/ 54996 h 58171"/>
              <a:gd name="connsiteX3" fmla="*/ 0 w 1014462"/>
              <a:gd name="connsiteY3" fmla="*/ 58171 h 58171"/>
              <a:gd name="connsiteX4" fmla="*/ 0 w 1014462"/>
              <a:gd name="connsiteY4" fmla="*/ 0 h 58171"/>
              <a:gd name="connsiteX0" fmla="*/ 0 w 1102886"/>
              <a:gd name="connsiteY0" fmla="*/ 3096 h 61267"/>
              <a:gd name="connsiteX1" fmla="*/ 1102886 w 1102886"/>
              <a:gd name="connsiteY1" fmla="*/ 0 h 61267"/>
              <a:gd name="connsiteX2" fmla="*/ 995412 w 1102886"/>
              <a:gd name="connsiteY2" fmla="*/ 58092 h 61267"/>
              <a:gd name="connsiteX3" fmla="*/ 0 w 1102886"/>
              <a:gd name="connsiteY3" fmla="*/ 61267 h 61267"/>
              <a:gd name="connsiteX4" fmla="*/ 0 w 1102886"/>
              <a:gd name="connsiteY4" fmla="*/ 3096 h 61267"/>
              <a:gd name="connsiteX0" fmla="*/ 0 w 1102886"/>
              <a:gd name="connsiteY0" fmla="*/ 3096 h 61267"/>
              <a:gd name="connsiteX1" fmla="*/ 1102886 w 1102886"/>
              <a:gd name="connsiteY1" fmla="*/ 0 h 61267"/>
              <a:gd name="connsiteX2" fmla="*/ 1047607 w 1102886"/>
              <a:gd name="connsiteY2" fmla="*/ 59189 h 61267"/>
              <a:gd name="connsiteX3" fmla="*/ 0 w 1102886"/>
              <a:gd name="connsiteY3" fmla="*/ 61267 h 61267"/>
              <a:gd name="connsiteX4" fmla="*/ 0 w 1102886"/>
              <a:gd name="connsiteY4" fmla="*/ 3096 h 61267"/>
              <a:gd name="connsiteX0" fmla="*/ 0 w 1106366"/>
              <a:gd name="connsiteY0" fmla="*/ 903 h 61267"/>
              <a:gd name="connsiteX1" fmla="*/ 1106366 w 1106366"/>
              <a:gd name="connsiteY1" fmla="*/ 0 h 61267"/>
              <a:gd name="connsiteX2" fmla="*/ 1051087 w 1106366"/>
              <a:gd name="connsiteY2" fmla="*/ 59189 h 61267"/>
              <a:gd name="connsiteX3" fmla="*/ 3480 w 1106366"/>
              <a:gd name="connsiteY3" fmla="*/ 61267 h 61267"/>
              <a:gd name="connsiteX4" fmla="*/ 0 w 1106366"/>
              <a:gd name="connsiteY4" fmla="*/ 903 h 6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366" h="61267">
                <a:moveTo>
                  <a:pt x="0" y="903"/>
                </a:moveTo>
                <a:lnTo>
                  <a:pt x="1106366" y="0"/>
                </a:lnTo>
                <a:lnTo>
                  <a:pt x="1051087" y="59189"/>
                </a:lnTo>
                <a:lnTo>
                  <a:pt x="3480" y="61267"/>
                </a:lnTo>
                <a:lnTo>
                  <a:pt x="0" y="9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ijdelijke aanduiding voor tekst 3">
            <a:extLst>
              <a:ext uri="{FF2B5EF4-FFF2-40B4-BE49-F238E27FC236}">
                <a16:creationId xmlns:a16="http://schemas.microsoft.com/office/drawing/2014/main" id="{3A6CAB6B-8617-8581-DE6C-9C6F6B7F8F98}"/>
              </a:ext>
            </a:extLst>
          </p:cNvPr>
          <p:cNvSpPr>
            <a:spLocks noGrp="1"/>
          </p:cNvSpPr>
          <p:nvPr>
            <p:ph type="body" sz="quarter" idx="35" hasCustomPrompt="1"/>
          </p:nvPr>
        </p:nvSpPr>
        <p:spPr>
          <a:xfrm>
            <a:off x="251520" y="987574"/>
            <a:ext cx="8640960" cy="3721518"/>
          </a:xfrm>
          <a:prstGeom prst="rect">
            <a:avLst/>
          </a:prstGeom>
          <a:noFill/>
        </p:spPr>
        <p:txBody>
          <a:bodyPr vert="horz" lIns="0" anchor="t" anchorCtr="0">
            <a:normAutofit/>
          </a:bodyPr>
          <a:lstStyle>
            <a:lvl1pPr algn="l">
              <a:buNone/>
              <a:defRPr sz="1800" b="0" i="0" cap="none" baseline="0">
                <a:solidFill>
                  <a:schemeClr val="bg2"/>
                </a:solidFill>
                <a:latin typeface="Calibri Light" panose="020F0302020204030204" pitchFamily="34" charset="0"/>
                <a:cs typeface="Calibri Light" panose="020F0302020204030204" pitchFamily="34" charset="0"/>
              </a:defRPr>
            </a:lvl1pPr>
            <a:lvl2pPr marL="742950" indent="-285750">
              <a:buFont typeface="Arial" panose="020B0604020202020204" pitchFamily="34" charset="0"/>
              <a:buChar char="•"/>
              <a:defRPr sz="1800" b="0" i="0">
                <a:latin typeface="Calibri Light" panose="020F0302020204030204" pitchFamily="34" charset="0"/>
                <a:cs typeface="Calibri Light" panose="020F0302020204030204" pitchFamily="34" charset="0"/>
              </a:defRPr>
            </a:lvl2pPr>
            <a:lvl3pPr marL="1200150" indent="-285750">
              <a:buFont typeface="System Font Regular"/>
              <a:buChar char="–"/>
              <a:defRPr b="0" i="0">
                <a:latin typeface="Calibri Light" panose="020F0302020204030204" pitchFamily="34" charset="0"/>
                <a:cs typeface="Calibri Light" panose="020F0302020204030204" pitchFamily="34" charset="0"/>
              </a:defRPr>
            </a:lvl3pPr>
            <a:lvl4pPr marL="1657350" indent="-285750">
              <a:buFont typeface="System Font Regular"/>
              <a:buChar char="&gt;"/>
              <a:defRPr b="0" i="0">
                <a:latin typeface="Calibri Light" panose="020F0302020204030204" pitchFamily="34" charset="0"/>
                <a:cs typeface="Calibri Light" panose="020F0302020204030204" pitchFamily="34" charset="0"/>
              </a:defRPr>
            </a:lvl4pPr>
            <a:lvl5pPr marL="2114550" indent="-285750">
              <a:buFont typeface="Courier New" panose="02070309020205020404" pitchFamily="49" charset="0"/>
              <a:buChar char="o"/>
              <a:defRPr b="0" i="0">
                <a:latin typeface="Calibri Light" panose="020F0302020204030204" pitchFamily="34" charset="0"/>
                <a:cs typeface="Calibri Light" panose="020F0302020204030204" pitchFamily="34" charset="0"/>
              </a:defRPr>
            </a:lvl5pPr>
            <a:lvl6pPr marL="2514600" indent="-228600">
              <a:buFont typeface="Courier New" panose="02070309020205020404" pitchFamily="49" charset="0"/>
              <a:buChar char="o"/>
              <a:defRPr sz="1600" b="0" i="0">
                <a:solidFill>
                  <a:schemeClr val="bg2"/>
                </a:solidFill>
                <a:latin typeface="Calibri Light" panose="020F0302020204030204" pitchFamily="34" charset="0"/>
                <a:cs typeface="Calibri Light" panose="020F0302020204030204" pitchFamily="34" charset="0"/>
              </a:defRPr>
            </a:lvl6pPr>
          </a:lstStyle>
          <a:p>
            <a:r>
              <a:rPr lang="en-US"/>
              <a:t>Click to </a:t>
            </a:r>
            <a:r>
              <a:rPr lang="en-BE"/>
              <a:t>add text or insert graph or image</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54046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2 colums">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A206429-BC61-E959-606F-71F128FB38D6}"/>
              </a:ext>
            </a:extLst>
          </p:cNvPr>
          <p:cNvSpPr>
            <a:spLocks noGrp="1"/>
          </p:cNvSpPr>
          <p:nvPr>
            <p:ph type="body" sz="quarter" idx="13" hasCustomPrompt="1"/>
          </p:nvPr>
        </p:nvSpPr>
        <p:spPr>
          <a:xfrm>
            <a:off x="251519" y="987574"/>
            <a:ext cx="4175520" cy="3718897"/>
          </a:xfrm>
          <a:prstGeom prst="rect">
            <a:avLst/>
          </a:prstGeom>
          <a:noFill/>
        </p:spPr>
        <p:txBody>
          <a:bodyPr vert="horz" lIns="0" anchor="t" anchorCtr="0">
            <a:normAutofit/>
          </a:bodyPr>
          <a:lstStyle>
            <a:lvl1pPr algn="l">
              <a:buNone/>
              <a:defRPr sz="1800" b="0" i="0" cap="none" baseline="0">
                <a:solidFill>
                  <a:schemeClr val="bg2"/>
                </a:solidFill>
                <a:latin typeface="Calibri Light" panose="020F0302020204030204" pitchFamily="34" charset="0"/>
                <a:cs typeface="Calibri Light" panose="020F0302020204030204" pitchFamily="34" charset="0"/>
              </a:defRPr>
            </a:lvl1pPr>
            <a:lvl2pPr marL="742950" indent="-285750">
              <a:buFont typeface="Arial" panose="020B0604020202020204" pitchFamily="34" charset="0"/>
              <a:buChar char="•"/>
              <a:defRPr sz="1800" b="0" i="0">
                <a:solidFill>
                  <a:schemeClr val="bg2"/>
                </a:solidFill>
                <a:latin typeface="Calibri Light" panose="020F0302020204030204" pitchFamily="34" charset="0"/>
                <a:cs typeface="Calibri Light" panose="020F0302020204030204" pitchFamily="34" charset="0"/>
              </a:defRPr>
            </a:lvl2pPr>
            <a:lvl3pPr marL="1200150" indent="-285750">
              <a:buFont typeface="System Font Regular"/>
              <a:buChar char="–"/>
              <a:defRPr sz="1600" b="0" i="0">
                <a:solidFill>
                  <a:schemeClr val="bg2"/>
                </a:solidFill>
                <a:latin typeface="Calibri Light" panose="020F0302020204030204" pitchFamily="34" charset="0"/>
                <a:cs typeface="Calibri Light" panose="020F0302020204030204" pitchFamily="34" charset="0"/>
              </a:defRPr>
            </a:lvl3pPr>
            <a:lvl4pPr marL="1657350" indent="-285750">
              <a:buFont typeface="System Font Regular"/>
              <a:buChar char="&gt;"/>
              <a:defRPr sz="1600" b="0" i="0">
                <a:solidFill>
                  <a:schemeClr val="bg2"/>
                </a:solidFill>
                <a:latin typeface="Calibri Light" panose="020F0302020204030204" pitchFamily="34" charset="0"/>
                <a:cs typeface="Calibri Light" panose="020F0302020204030204" pitchFamily="34" charset="0"/>
              </a:defRPr>
            </a:lvl4pPr>
            <a:lvl5pPr marL="2114550" indent="-285750">
              <a:buFont typeface="Courier New" panose="02070309020205020404" pitchFamily="49" charset="0"/>
              <a:buChar char="o"/>
              <a:defRPr sz="1600" b="0" i="0">
                <a:solidFill>
                  <a:schemeClr val="bg2"/>
                </a:solidFill>
                <a:latin typeface="Calibri Light" panose="020F0302020204030204" pitchFamily="34" charset="0"/>
                <a:cs typeface="Calibri Light" panose="020F0302020204030204" pitchFamily="34" charset="0"/>
              </a:defRPr>
            </a:lvl5pPr>
            <a:lvl6pPr marL="2514600" indent="-228600">
              <a:buFont typeface="Courier New" panose="02070309020205020404" pitchFamily="49" charset="0"/>
              <a:buChar char="o"/>
              <a:defRPr sz="1600" b="0" i="0">
                <a:solidFill>
                  <a:schemeClr val="bg2"/>
                </a:solidFill>
                <a:latin typeface="Calibri Light" panose="020F0302020204030204" pitchFamily="34" charset="0"/>
                <a:cs typeface="Calibri Light" panose="020F0302020204030204" pitchFamily="34" charset="0"/>
              </a:defRPr>
            </a:lvl6pPr>
          </a:lstStyle>
          <a:p>
            <a:r>
              <a:rPr lang="en-US"/>
              <a:t>Click to </a:t>
            </a:r>
            <a:r>
              <a:rPr lang="en-BE"/>
              <a:t>add text or insert graph or image</a:t>
            </a:r>
          </a:p>
          <a:p>
            <a:pPr lvl="1"/>
            <a:r>
              <a:rPr lang="en-US"/>
              <a:t>Second level</a:t>
            </a:r>
          </a:p>
          <a:p>
            <a:pPr lvl="2"/>
            <a:r>
              <a:rPr lang="en-US"/>
              <a:t>Third level</a:t>
            </a:r>
          </a:p>
          <a:p>
            <a:pPr lvl="3"/>
            <a:r>
              <a:rPr lang="en-US"/>
              <a:t>Fourth level</a:t>
            </a:r>
          </a:p>
          <a:p>
            <a:pPr lvl="4"/>
            <a:r>
              <a:rPr lang="en-US"/>
              <a:t>Fifth level</a:t>
            </a:r>
            <a:endParaRPr lang="nl-NL"/>
          </a:p>
        </p:txBody>
      </p:sp>
      <p:sp>
        <p:nvSpPr>
          <p:cNvPr id="2" name="Slide Number Placeholder 3">
            <a:extLst>
              <a:ext uri="{FF2B5EF4-FFF2-40B4-BE49-F238E27FC236}">
                <a16:creationId xmlns:a16="http://schemas.microsoft.com/office/drawing/2014/main" id="{40F1BCFF-7517-71BA-F25F-F6255231F2C2}"/>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
        <p:nvSpPr>
          <p:cNvPr id="8" name="Footer Placeholder 5">
            <a:extLst>
              <a:ext uri="{FF2B5EF4-FFF2-40B4-BE49-F238E27FC236}">
                <a16:creationId xmlns:a16="http://schemas.microsoft.com/office/drawing/2014/main" id="{787259EA-9F96-B9B8-86B3-F4CA76B22CE8}"/>
              </a:ext>
            </a:extLst>
          </p:cNvPr>
          <p:cNvSpPr>
            <a:spLocks noGrp="1"/>
          </p:cNvSpPr>
          <p:nvPr>
            <p:ph type="ftr" sz="quarter" idx="35"/>
          </p:nvPr>
        </p:nvSpPr>
        <p:spPr>
          <a:xfrm>
            <a:off x="5436096" y="4868045"/>
            <a:ext cx="338437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Internal use only</a:t>
            </a:r>
            <a:endParaRPr lang="en-US">
              <a:solidFill>
                <a:schemeClr val="tx2"/>
              </a:solidFill>
              <a:latin typeface="Calibri Light" panose="020F0302020204030204" pitchFamily="34" charset="0"/>
              <a:cs typeface="Calibri Light" panose="020F0302020204030204" pitchFamily="34" charset="0"/>
            </a:endParaRPr>
          </a:p>
        </p:txBody>
      </p:sp>
      <p:sp>
        <p:nvSpPr>
          <p:cNvPr id="3" name="Text Placeholder 31">
            <a:extLst>
              <a:ext uri="{FF2B5EF4-FFF2-40B4-BE49-F238E27FC236}">
                <a16:creationId xmlns:a16="http://schemas.microsoft.com/office/drawing/2014/main" id="{BD3ED7BB-4473-42B8-6DD7-3C1F7AD95DCE}"/>
              </a:ext>
            </a:extLst>
          </p:cNvPr>
          <p:cNvSpPr>
            <a:spLocks noGrp="1"/>
          </p:cNvSpPr>
          <p:nvPr>
            <p:ph type="body" sz="quarter" idx="34" hasCustomPrompt="1"/>
          </p:nvPr>
        </p:nvSpPr>
        <p:spPr>
          <a:xfrm>
            <a:off x="251520" y="65638"/>
            <a:ext cx="8640960" cy="598628"/>
          </a:xfrm>
          <a:prstGeom prst="rect">
            <a:avLst/>
          </a:prstGeom>
        </p:spPr>
        <p:txBody>
          <a:bodyPr lIns="0" anchor="b">
            <a:noAutofit/>
          </a:bodyPr>
          <a:lstStyle>
            <a:lvl1pPr marL="0" indent="0">
              <a:lnSpc>
                <a:spcPts val="2200"/>
              </a:lnSpc>
              <a:spcBef>
                <a:spcPts val="0"/>
              </a:spcBef>
              <a:buNone/>
              <a:defRPr sz="2200" b="1" i="0" cap="none" baseline="0">
                <a:solidFill>
                  <a:schemeClr val="bg2"/>
                </a:solidFill>
                <a:latin typeface="Calibri" panose="020F0502020204030204" pitchFamily="34" charset="0"/>
                <a:cs typeface="Calibri" panose="020F0502020204030204" pitchFamily="34" charset="0"/>
              </a:defRPr>
            </a:lvl1pPr>
          </a:lstStyle>
          <a:p>
            <a:pPr lvl="0"/>
            <a:r>
              <a:rPr lang="en-US"/>
              <a:t>Click to add title</a:t>
            </a:r>
          </a:p>
        </p:txBody>
      </p:sp>
      <p:sp>
        <p:nvSpPr>
          <p:cNvPr id="5" name="Rectangle 29">
            <a:extLst>
              <a:ext uri="{FF2B5EF4-FFF2-40B4-BE49-F238E27FC236}">
                <a16:creationId xmlns:a16="http://schemas.microsoft.com/office/drawing/2014/main" id="{AFC078DB-917F-4AA1-A9AD-39F96537AAF3}"/>
              </a:ext>
            </a:extLst>
          </p:cNvPr>
          <p:cNvSpPr/>
          <p:nvPr userDrawn="1"/>
        </p:nvSpPr>
        <p:spPr>
          <a:xfrm>
            <a:off x="251520" y="598323"/>
            <a:ext cx="576064" cy="101219"/>
          </a:xfrm>
          <a:custGeom>
            <a:avLst/>
            <a:gdLst>
              <a:gd name="connsiteX0" fmla="*/ 0 w 1014462"/>
              <a:gd name="connsiteY0" fmla="*/ 0 h 58171"/>
              <a:gd name="connsiteX1" fmla="*/ 1014462 w 1014462"/>
              <a:gd name="connsiteY1" fmla="*/ 0 h 58171"/>
              <a:gd name="connsiteX2" fmla="*/ 1014462 w 1014462"/>
              <a:gd name="connsiteY2" fmla="*/ 58171 h 58171"/>
              <a:gd name="connsiteX3" fmla="*/ 0 w 1014462"/>
              <a:gd name="connsiteY3" fmla="*/ 58171 h 58171"/>
              <a:gd name="connsiteX4" fmla="*/ 0 w 1014462"/>
              <a:gd name="connsiteY4" fmla="*/ 0 h 58171"/>
              <a:gd name="connsiteX0" fmla="*/ 0 w 1014462"/>
              <a:gd name="connsiteY0" fmla="*/ 0 h 58171"/>
              <a:gd name="connsiteX1" fmla="*/ 1014462 w 1014462"/>
              <a:gd name="connsiteY1" fmla="*/ 0 h 58171"/>
              <a:gd name="connsiteX2" fmla="*/ 995412 w 1014462"/>
              <a:gd name="connsiteY2" fmla="*/ 54996 h 58171"/>
              <a:gd name="connsiteX3" fmla="*/ 0 w 1014462"/>
              <a:gd name="connsiteY3" fmla="*/ 58171 h 58171"/>
              <a:gd name="connsiteX4" fmla="*/ 0 w 1014462"/>
              <a:gd name="connsiteY4" fmla="*/ 0 h 58171"/>
              <a:gd name="connsiteX0" fmla="*/ 0 w 1102886"/>
              <a:gd name="connsiteY0" fmla="*/ 3096 h 61267"/>
              <a:gd name="connsiteX1" fmla="*/ 1102886 w 1102886"/>
              <a:gd name="connsiteY1" fmla="*/ 0 h 61267"/>
              <a:gd name="connsiteX2" fmla="*/ 995412 w 1102886"/>
              <a:gd name="connsiteY2" fmla="*/ 58092 h 61267"/>
              <a:gd name="connsiteX3" fmla="*/ 0 w 1102886"/>
              <a:gd name="connsiteY3" fmla="*/ 61267 h 61267"/>
              <a:gd name="connsiteX4" fmla="*/ 0 w 1102886"/>
              <a:gd name="connsiteY4" fmla="*/ 3096 h 61267"/>
              <a:gd name="connsiteX0" fmla="*/ 0 w 1102886"/>
              <a:gd name="connsiteY0" fmla="*/ 3096 h 61267"/>
              <a:gd name="connsiteX1" fmla="*/ 1102886 w 1102886"/>
              <a:gd name="connsiteY1" fmla="*/ 0 h 61267"/>
              <a:gd name="connsiteX2" fmla="*/ 1047607 w 1102886"/>
              <a:gd name="connsiteY2" fmla="*/ 59189 h 61267"/>
              <a:gd name="connsiteX3" fmla="*/ 0 w 1102886"/>
              <a:gd name="connsiteY3" fmla="*/ 61267 h 61267"/>
              <a:gd name="connsiteX4" fmla="*/ 0 w 1102886"/>
              <a:gd name="connsiteY4" fmla="*/ 3096 h 61267"/>
              <a:gd name="connsiteX0" fmla="*/ 0 w 1106366"/>
              <a:gd name="connsiteY0" fmla="*/ 903 h 61267"/>
              <a:gd name="connsiteX1" fmla="*/ 1106366 w 1106366"/>
              <a:gd name="connsiteY1" fmla="*/ 0 h 61267"/>
              <a:gd name="connsiteX2" fmla="*/ 1051087 w 1106366"/>
              <a:gd name="connsiteY2" fmla="*/ 59189 h 61267"/>
              <a:gd name="connsiteX3" fmla="*/ 3480 w 1106366"/>
              <a:gd name="connsiteY3" fmla="*/ 61267 h 61267"/>
              <a:gd name="connsiteX4" fmla="*/ 0 w 1106366"/>
              <a:gd name="connsiteY4" fmla="*/ 903 h 6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366" h="61267">
                <a:moveTo>
                  <a:pt x="0" y="903"/>
                </a:moveTo>
                <a:lnTo>
                  <a:pt x="1106366" y="0"/>
                </a:lnTo>
                <a:lnTo>
                  <a:pt x="1051087" y="59189"/>
                </a:lnTo>
                <a:lnTo>
                  <a:pt x="3480" y="61267"/>
                </a:lnTo>
                <a:lnTo>
                  <a:pt x="0" y="9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ijdelijke aanduiding voor tekst 3">
            <a:extLst>
              <a:ext uri="{FF2B5EF4-FFF2-40B4-BE49-F238E27FC236}">
                <a16:creationId xmlns:a16="http://schemas.microsoft.com/office/drawing/2014/main" id="{BF787DE1-08BD-92E2-120F-983BFE13A918}"/>
              </a:ext>
            </a:extLst>
          </p:cNvPr>
          <p:cNvSpPr>
            <a:spLocks noGrp="1"/>
          </p:cNvSpPr>
          <p:nvPr>
            <p:ph type="body" sz="quarter" idx="36" hasCustomPrompt="1"/>
          </p:nvPr>
        </p:nvSpPr>
        <p:spPr>
          <a:xfrm>
            <a:off x="4716017" y="987574"/>
            <a:ext cx="4175520" cy="3718897"/>
          </a:xfrm>
          <a:prstGeom prst="rect">
            <a:avLst/>
          </a:prstGeom>
          <a:noFill/>
        </p:spPr>
        <p:txBody>
          <a:bodyPr vert="horz" lIns="0" anchor="t" anchorCtr="0">
            <a:normAutofit/>
          </a:bodyPr>
          <a:lstStyle>
            <a:lvl1pPr algn="l">
              <a:buNone/>
              <a:defRPr sz="1800" b="0" i="0" cap="none" baseline="0">
                <a:solidFill>
                  <a:schemeClr val="bg2"/>
                </a:solidFill>
                <a:latin typeface="Calibri Light" panose="020F0302020204030204" pitchFamily="34" charset="0"/>
                <a:cs typeface="Calibri Light" panose="020F0302020204030204" pitchFamily="34" charset="0"/>
              </a:defRPr>
            </a:lvl1pPr>
            <a:lvl2pPr marL="742950" indent="-285750">
              <a:buFont typeface="Arial" panose="020B0604020202020204" pitchFamily="34" charset="0"/>
              <a:buChar char="•"/>
              <a:defRPr sz="1800" b="0" i="0">
                <a:solidFill>
                  <a:schemeClr val="bg2"/>
                </a:solidFill>
                <a:latin typeface="Calibri Light" panose="020F0302020204030204" pitchFamily="34" charset="0"/>
                <a:cs typeface="Calibri Light" panose="020F0302020204030204" pitchFamily="34" charset="0"/>
              </a:defRPr>
            </a:lvl2pPr>
            <a:lvl3pPr marL="1200150" indent="-285750">
              <a:buFont typeface="System Font Regular"/>
              <a:buChar char="–"/>
              <a:defRPr sz="1600" b="0" i="0">
                <a:solidFill>
                  <a:schemeClr val="bg2"/>
                </a:solidFill>
                <a:latin typeface="Calibri Light" panose="020F0302020204030204" pitchFamily="34" charset="0"/>
                <a:cs typeface="Calibri Light" panose="020F0302020204030204" pitchFamily="34" charset="0"/>
              </a:defRPr>
            </a:lvl3pPr>
            <a:lvl4pPr marL="1657350" indent="-285750">
              <a:buFont typeface="System Font Regular"/>
              <a:buChar char="&gt;"/>
              <a:defRPr sz="1600" b="0" i="0">
                <a:solidFill>
                  <a:schemeClr val="bg2"/>
                </a:solidFill>
                <a:latin typeface="Calibri Light" panose="020F0302020204030204" pitchFamily="34" charset="0"/>
                <a:cs typeface="Calibri Light" panose="020F0302020204030204" pitchFamily="34" charset="0"/>
              </a:defRPr>
            </a:lvl4pPr>
            <a:lvl5pPr marL="2114550" indent="-285750">
              <a:buFont typeface="Courier New" panose="02070309020205020404" pitchFamily="49" charset="0"/>
              <a:buChar char="o"/>
              <a:defRPr sz="1600" b="0" i="0">
                <a:solidFill>
                  <a:schemeClr val="bg2"/>
                </a:solidFill>
                <a:latin typeface="Calibri Light" panose="020F0302020204030204" pitchFamily="34" charset="0"/>
                <a:cs typeface="Calibri Light" panose="020F0302020204030204" pitchFamily="34" charset="0"/>
              </a:defRPr>
            </a:lvl5pPr>
            <a:lvl6pPr marL="2514600" indent="-228600">
              <a:buFont typeface="Courier New" panose="02070309020205020404" pitchFamily="49" charset="0"/>
              <a:buChar char="o"/>
              <a:defRPr sz="1600" b="0" i="0">
                <a:solidFill>
                  <a:schemeClr val="bg2"/>
                </a:solidFill>
                <a:latin typeface="Calibri Light" panose="020F0302020204030204" pitchFamily="34" charset="0"/>
                <a:cs typeface="Calibri Light" panose="020F0302020204030204" pitchFamily="34" charset="0"/>
              </a:defRPr>
            </a:lvl6pPr>
          </a:lstStyle>
          <a:p>
            <a:r>
              <a:rPr lang="en-US"/>
              <a:t>Click to </a:t>
            </a:r>
            <a:r>
              <a:rPr lang="en-BE"/>
              <a:t>add text or insert graph or image</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917616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6" name="Trapezium 4">
            <a:extLst>
              <a:ext uri="{FF2B5EF4-FFF2-40B4-BE49-F238E27FC236}">
                <a16:creationId xmlns:a16="http://schemas.microsoft.com/office/drawing/2014/main" id="{F9CAFD3F-589F-6F7B-EA4E-BDBB5B5D588F}"/>
              </a:ext>
            </a:extLst>
          </p:cNvPr>
          <p:cNvSpPr/>
          <p:nvPr userDrawn="1"/>
        </p:nvSpPr>
        <p:spPr>
          <a:xfrm>
            <a:off x="6436257" y="-4338"/>
            <a:ext cx="2710199" cy="5195991"/>
          </a:xfrm>
          <a:custGeom>
            <a:avLst/>
            <a:gdLst>
              <a:gd name="connsiteX0" fmla="*/ 0 w 4932040"/>
              <a:gd name="connsiteY0" fmla="*/ 5196192 h 5196192"/>
              <a:gd name="connsiteX1" fmla="*/ 1233010 w 4932040"/>
              <a:gd name="connsiteY1" fmla="*/ 0 h 5196192"/>
              <a:gd name="connsiteX2" fmla="*/ 3699030 w 4932040"/>
              <a:gd name="connsiteY2" fmla="*/ 0 h 5196192"/>
              <a:gd name="connsiteX3" fmla="*/ 4932040 w 4932040"/>
              <a:gd name="connsiteY3" fmla="*/ 5196192 h 5196192"/>
              <a:gd name="connsiteX4" fmla="*/ 0 w 4932040"/>
              <a:gd name="connsiteY4" fmla="*/ 5196192 h 5196192"/>
              <a:gd name="connsiteX0" fmla="*/ 0 w 4932040"/>
              <a:gd name="connsiteY0" fmla="*/ 5196192 h 5196192"/>
              <a:gd name="connsiteX1" fmla="*/ 1233010 w 4932040"/>
              <a:gd name="connsiteY1" fmla="*/ 0 h 5196192"/>
              <a:gd name="connsiteX2" fmla="*/ 2784630 w 4932040"/>
              <a:gd name="connsiteY2" fmla="*/ 11575 h 5196192"/>
              <a:gd name="connsiteX3" fmla="*/ 4932040 w 4932040"/>
              <a:gd name="connsiteY3" fmla="*/ 5196192 h 5196192"/>
              <a:gd name="connsiteX4" fmla="*/ 0 w 4932040"/>
              <a:gd name="connsiteY4" fmla="*/ 5196192 h 519619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96192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96192 h 5219342"/>
              <a:gd name="connsiteX0" fmla="*/ 0 w 2790724"/>
              <a:gd name="connsiteY0" fmla="*/ 5156407 h 5219342"/>
              <a:gd name="connsiteX1" fmla="*/ 1233010 w 2790724"/>
              <a:gd name="connsiteY1" fmla="*/ 0 h 5219342"/>
              <a:gd name="connsiteX2" fmla="*/ 2784630 w 2790724"/>
              <a:gd name="connsiteY2" fmla="*/ 11575 h 5219342"/>
              <a:gd name="connsiteX3" fmla="*/ 2790724 w 2790724"/>
              <a:gd name="connsiteY3" fmla="*/ 5219342 h 5219342"/>
              <a:gd name="connsiteX4" fmla="*/ 0 w 2790724"/>
              <a:gd name="connsiteY4" fmla="*/ 5156407 h 5219342"/>
              <a:gd name="connsiteX0" fmla="*/ 0 w 2798943"/>
              <a:gd name="connsiteY0" fmla="*/ 5156407 h 5195470"/>
              <a:gd name="connsiteX1" fmla="*/ 1233010 w 2798943"/>
              <a:gd name="connsiteY1" fmla="*/ 0 h 5195470"/>
              <a:gd name="connsiteX2" fmla="*/ 2784630 w 2798943"/>
              <a:gd name="connsiteY2" fmla="*/ 11575 h 5195470"/>
              <a:gd name="connsiteX3" fmla="*/ 2798943 w 2798943"/>
              <a:gd name="connsiteY3" fmla="*/ 5195470 h 5195470"/>
              <a:gd name="connsiteX4" fmla="*/ 0 w 2798943"/>
              <a:gd name="connsiteY4" fmla="*/ 5156407 h 5195470"/>
              <a:gd name="connsiteX0" fmla="*/ 0 w 2801482"/>
              <a:gd name="connsiteY0" fmla="*/ 5160747 h 5199810"/>
              <a:gd name="connsiteX1" fmla="*/ 1233010 w 2801482"/>
              <a:gd name="connsiteY1" fmla="*/ 4340 h 5199810"/>
              <a:gd name="connsiteX2" fmla="*/ 2801067 w 2801482"/>
              <a:gd name="connsiteY2" fmla="*/ 0 h 5199810"/>
              <a:gd name="connsiteX3" fmla="*/ 2798943 w 2801482"/>
              <a:gd name="connsiteY3" fmla="*/ 5199810 h 5199810"/>
              <a:gd name="connsiteX4" fmla="*/ 0 w 2801482"/>
              <a:gd name="connsiteY4" fmla="*/ 5160747 h 519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482" h="5199810">
                <a:moveTo>
                  <a:pt x="0" y="5160747"/>
                </a:moveTo>
                <a:lnTo>
                  <a:pt x="1233010" y="4340"/>
                </a:lnTo>
                <a:lnTo>
                  <a:pt x="2801067" y="0"/>
                </a:lnTo>
                <a:cubicBezTo>
                  <a:pt x="2803098" y="1735922"/>
                  <a:pt x="2796912" y="3463888"/>
                  <a:pt x="2798943" y="5199810"/>
                </a:cubicBezTo>
                <a:lnTo>
                  <a:pt x="0" y="5160747"/>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 Placeholder 5">
            <a:extLst>
              <a:ext uri="{FF2B5EF4-FFF2-40B4-BE49-F238E27FC236}">
                <a16:creationId xmlns:a16="http://schemas.microsoft.com/office/drawing/2014/main" id="{881F67FC-FF00-93C4-65B3-E185BC04F0DA}"/>
              </a:ext>
            </a:extLst>
          </p:cNvPr>
          <p:cNvSpPr>
            <a:spLocks noGrp="1"/>
          </p:cNvSpPr>
          <p:nvPr>
            <p:ph type="body" sz="quarter" idx="10" hasCustomPrompt="1"/>
          </p:nvPr>
        </p:nvSpPr>
        <p:spPr>
          <a:xfrm>
            <a:off x="251519" y="1851671"/>
            <a:ext cx="6184737" cy="720080"/>
          </a:xfrm>
          <a:prstGeom prst="rect">
            <a:avLst/>
          </a:prstGeom>
        </p:spPr>
        <p:txBody>
          <a:bodyPr lIns="0" anchor="ctr" anchorCtr="0"/>
          <a:lstStyle>
            <a:lvl1pPr marL="0" indent="0">
              <a:buNone/>
              <a:defRPr sz="3800" b="0" i="0">
                <a:solidFill>
                  <a:schemeClr val="tx2"/>
                </a:solidFill>
                <a:latin typeface="Calibri Light" panose="020F0302020204030204" pitchFamily="34" charset="0"/>
                <a:cs typeface="Calibri Light" panose="020F0302020204030204" pitchFamily="34" charset="0"/>
              </a:defRPr>
            </a:lvl1pPr>
          </a:lstStyle>
          <a:p>
            <a:r>
              <a:rPr lang="en-BE"/>
              <a:t>Click to add chapter title</a:t>
            </a:r>
          </a:p>
        </p:txBody>
      </p:sp>
      <p:sp>
        <p:nvSpPr>
          <p:cNvPr id="4" name="Slide Number Placeholder 3">
            <a:extLst>
              <a:ext uri="{FF2B5EF4-FFF2-40B4-BE49-F238E27FC236}">
                <a16:creationId xmlns:a16="http://schemas.microsoft.com/office/drawing/2014/main" id="{BEA2996C-86D5-A2B0-6390-68D9709669E5}"/>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
        <p:nvSpPr>
          <p:cNvPr id="3" name="Footer Placeholder 5">
            <a:extLst>
              <a:ext uri="{FF2B5EF4-FFF2-40B4-BE49-F238E27FC236}">
                <a16:creationId xmlns:a16="http://schemas.microsoft.com/office/drawing/2014/main" id="{291B8932-E854-543B-A22E-C5F5C1B4A1FE}"/>
              </a:ext>
            </a:extLst>
          </p:cNvPr>
          <p:cNvSpPr>
            <a:spLocks noGrp="1"/>
          </p:cNvSpPr>
          <p:nvPr>
            <p:ph type="ftr" sz="quarter" idx="14"/>
          </p:nvPr>
        </p:nvSpPr>
        <p:spPr>
          <a:xfrm>
            <a:off x="6516216" y="4868045"/>
            <a:ext cx="230425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Top secret • Secret • </a:t>
            </a:r>
            <a:r>
              <a:rPr lang="nl-BE" b="1">
                <a:solidFill>
                  <a:schemeClr val="tx2"/>
                </a:solidFill>
                <a:cs typeface="Calibri" panose="020F0502020204030204" pitchFamily="34" charset="0"/>
              </a:rPr>
              <a:t>Internal use only </a:t>
            </a:r>
            <a:r>
              <a:rPr lang="nl-BE">
                <a:solidFill>
                  <a:schemeClr val="tx2"/>
                </a:solidFill>
                <a:latin typeface="Calibri Light" panose="020F0302020204030204" pitchFamily="34" charset="0"/>
                <a:cs typeface="Calibri Light" panose="020F0302020204030204" pitchFamily="34" charset="0"/>
              </a:rPr>
              <a:t>• Public </a:t>
            </a:r>
            <a:endParaRPr lang="en-US">
              <a:solidFill>
                <a:schemeClr val="tx2"/>
              </a:solidFill>
              <a:latin typeface="Calibri Light" panose="020F0302020204030204" pitchFamily="34" charset="0"/>
              <a:cs typeface="Calibri Light" panose="020F0302020204030204" pitchFamily="34" charset="0"/>
            </a:endParaRPr>
          </a:p>
        </p:txBody>
      </p:sp>
      <p:sp>
        <p:nvSpPr>
          <p:cNvPr id="2" name="Text Placeholder 5">
            <a:extLst>
              <a:ext uri="{FF2B5EF4-FFF2-40B4-BE49-F238E27FC236}">
                <a16:creationId xmlns:a16="http://schemas.microsoft.com/office/drawing/2014/main" id="{9BF21BCF-E50B-9170-6AD6-CC1F01298AAE}"/>
              </a:ext>
            </a:extLst>
          </p:cNvPr>
          <p:cNvSpPr>
            <a:spLocks noGrp="1"/>
          </p:cNvSpPr>
          <p:nvPr>
            <p:ph type="body" sz="quarter" idx="15" hasCustomPrompt="1"/>
          </p:nvPr>
        </p:nvSpPr>
        <p:spPr>
          <a:xfrm>
            <a:off x="251520" y="2583976"/>
            <a:ext cx="6184736" cy="720080"/>
          </a:xfrm>
          <a:prstGeom prst="rect">
            <a:avLst/>
          </a:prstGeom>
        </p:spPr>
        <p:txBody>
          <a:bodyPr lIns="0" anchor="ctr" anchorCtr="0"/>
          <a:lstStyle>
            <a:lvl1pPr marL="0" indent="0">
              <a:buNone/>
              <a:defRPr sz="1900" b="0" i="0">
                <a:solidFill>
                  <a:schemeClr val="tx2"/>
                </a:solidFill>
                <a:latin typeface="Calibri Light" panose="020F0302020204030204" pitchFamily="34" charset="0"/>
                <a:cs typeface="Calibri Light" panose="020F0302020204030204" pitchFamily="34" charset="0"/>
              </a:defRPr>
            </a:lvl1pPr>
          </a:lstStyle>
          <a:p>
            <a:r>
              <a:rPr lang="en-BE"/>
              <a:t>Click to add chapter subtitle</a:t>
            </a:r>
          </a:p>
        </p:txBody>
      </p:sp>
    </p:spTree>
    <p:extLst>
      <p:ext uri="{BB962C8B-B14F-4D97-AF65-F5344CB8AC3E}">
        <p14:creationId xmlns:p14="http://schemas.microsoft.com/office/powerpoint/2010/main" val="8848598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460642"/>
      </p:ext>
    </p:extLst>
  </p:cSld>
  <p:clrMap bg1="dk1" tx1="lt1" bg2="dk2" tx2="lt2" accent1="accent1" accent2="accent2" accent3="accent3" accent4="accent4" accent5="accent5" accent6="accent6" hlink="hlink" folHlink="folHlink"/>
  <p:sldLayoutIdLst>
    <p:sldLayoutId id="214748367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2E7770-B347-9AC5-F422-98041CC54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51520" y="4861504"/>
            <a:ext cx="815324" cy="170134"/>
          </a:xfrm>
          <a:prstGeom prst="rect">
            <a:avLst/>
          </a:prstGeom>
        </p:spPr>
      </p:pic>
      <p:sp>
        <p:nvSpPr>
          <p:cNvPr id="3" name="Slide Number Placeholder 3">
            <a:extLst>
              <a:ext uri="{FF2B5EF4-FFF2-40B4-BE49-F238E27FC236}">
                <a16:creationId xmlns:a16="http://schemas.microsoft.com/office/drawing/2014/main" id="{A1925C80-3672-B207-935E-D224054955ED}"/>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Tree>
    <p:extLst>
      <p:ext uri="{BB962C8B-B14F-4D97-AF65-F5344CB8AC3E}">
        <p14:creationId xmlns:p14="http://schemas.microsoft.com/office/powerpoint/2010/main" val="3295415042"/>
      </p:ext>
    </p:extLst>
  </p:cSld>
  <p:clrMap bg1="lt1" tx1="dk1" bg2="lt2" tx2="dk2" accent1="accent1" accent2="accent2" accent3="accent3" accent4="accent4" accent5="accent5" accent6="accent6" hlink="hlink" folHlink="folHlink"/>
  <p:sldLayoutIdLst>
    <p:sldLayoutId id="2147483720" r:id="rId1"/>
    <p:sldLayoutId id="2147483713" r:id="rId2"/>
    <p:sldLayoutId id="2147483661" r:id="rId3"/>
    <p:sldLayoutId id="2147483716"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1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18DC1-1D32-31BD-0CD0-A0AF6D665CD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51520" y="4861504"/>
            <a:ext cx="815324" cy="170134"/>
          </a:xfrm>
          <a:prstGeom prst="rect">
            <a:avLst/>
          </a:prstGeom>
        </p:spPr>
      </p:pic>
      <p:sp>
        <p:nvSpPr>
          <p:cNvPr id="5" name="Slide Number Placeholder 3">
            <a:extLst>
              <a:ext uri="{FF2B5EF4-FFF2-40B4-BE49-F238E27FC236}">
                <a16:creationId xmlns:a16="http://schemas.microsoft.com/office/drawing/2014/main" id="{A50FC662-99E4-3927-1798-681D6B4F47F7}"/>
              </a:ext>
            </a:extLst>
          </p:cNvPr>
          <p:cNvSpPr>
            <a:spLocks noGrp="1"/>
          </p:cNvSpPr>
          <p:nvPr>
            <p:ph type="sldNum" sz="quarter" idx="4"/>
          </p:nvPr>
        </p:nvSpPr>
        <p:spPr>
          <a:xfrm>
            <a:off x="8892480" y="4750147"/>
            <a:ext cx="251520" cy="288032"/>
          </a:xfrm>
          <a:prstGeom prst="rect">
            <a:avLst/>
          </a:prstGeom>
        </p:spPr>
        <p:txBody>
          <a:bodyPr lIns="0" tIns="0" rIns="0" bIns="0" anchor="b" anchorCtr="0"/>
          <a:lstStyle>
            <a:lvl1pPr algn="l">
              <a:defRPr sz="900" b="0" i="0">
                <a:solidFill>
                  <a:schemeClr val="tx2"/>
                </a:solidFill>
                <a:latin typeface="Calibri Light" panose="020F0302020204030204" pitchFamily="34" charset="0"/>
                <a:cs typeface="Calibri Light" panose="020F0302020204030204" pitchFamily="34" charset="0"/>
              </a:defRPr>
            </a:lvl1pPr>
          </a:lstStyle>
          <a:p>
            <a:fld id="{76563B4B-4410-459F-97AD-D0AEEE9266CA}" type="slidenum">
              <a:rPr lang="en-US" smtClean="0"/>
              <a:pPr/>
              <a:t>‹N›</a:t>
            </a:fld>
            <a:endParaRPr lang="en-US"/>
          </a:p>
        </p:txBody>
      </p:sp>
      <p:sp>
        <p:nvSpPr>
          <p:cNvPr id="3" name="Footer Placeholder 5">
            <a:extLst>
              <a:ext uri="{FF2B5EF4-FFF2-40B4-BE49-F238E27FC236}">
                <a16:creationId xmlns:a16="http://schemas.microsoft.com/office/drawing/2014/main" id="{1FAA29EA-8D20-19AB-4ACE-6896A0837E49}"/>
              </a:ext>
            </a:extLst>
          </p:cNvPr>
          <p:cNvSpPr>
            <a:spLocks noGrp="1"/>
          </p:cNvSpPr>
          <p:nvPr>
            <p:ph type="ftr" sz="quarter" idx="3"/>
          </p:nvPr>
        </p:nvSpPr>
        <p:spPr>
          <a:xfrm>
            <a:off x="5436096" y="4868045"/>
            <a:ext cx="3384376" cy="170134"/>
          </a:xfrm>
          <a:prstGeom prst="rect">
            <a:avLst/>
          </a:prstGeom>
        </p:spPr>
        <p:txBody>
          <a:bodyPr lIns="0" tIns="0" rIns="0" bIns="0" anchor="b" anchorCtr="0"/>
          <a:lstStyle>
            <a:lvl1pPr algn="r" fontAlgn="b">
              <a:defRPr sz="900"/>
            </a:lvl1pPr>
          </a:lstStyle>
          <a:p>
            <a:r>
              <a:rPr lang="nl-BE">
                <a:solidFill>
                  <a:schemeClr val="tx2"/>
                </a:solidFill>
                <a:latin typeface="Calibri Light" panose="020F0302020204030204" pitchFamily="34" charset="0"/>
                <a:cs typeface="Calibri Light" panose="020F0302020204030204" pitchFamily="34" charset="0"/>
              </a:rPr>
              <a:t>Internal use only</a:t>
            </a:r>
            <a:endParaRPr lang="en-US">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65373381"/>
      </p:ext>
    </p:extLst>
  </p:cSld>
  <p:clrMap bg1="dk1" tx1="lt1" bg2="dk2" tx2="lt2" accent1="accent1" accent2="accent2" accent3="accent3" accent4="accent4" accent5="accent5" accent6="accent6" hlink="hlink" folHlink="folHlink"/>
  <p:sldLayoutIdLst>
    <p:sldLayoutId id="2147483722" r:id="rId1"/>
    <p:sldLayoutId id="2147483721" r:id="rId2"/>
    <p:sldLayoutId id="2147483704" r:id="rId3"/>
    <p:sldLayoutId id="2147483723" r:id="rId4"/>
  </p:sldLayoutIdLst>
  <p:hf hdr="0" dt="0"/>
  <p:txStyles>
    <p:titleStyle>
      <a:lvl1pPr algn="l" defTabSz="914400" rtl="0" eaLnBrk="1" latinLnBrk="0" hangingPunct="1">
        <a:spcBef>
          <a:spcPct val="0"/>
        </a:spcBef>
        <a:buNone/>
        <a:defRPr sz="18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7.jpeg"/><Relationship Id="rId4" Type="http://schemas.openxmlformats.org/officeDocument/2006/relationships/image" Target="../media/image15.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34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6818AD-9B07-C635-489F-E261C92BEE3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DF755DD-CE14-8720-7682-84C1CAA7892D}"/>
              </a:ext>
            </a:extLst>
          </p:cNvPr>
          <p:cNvSpPr>
            <a:spLocks noGrp="1"/>
          </p:cNvSpPr>
          <p:nvPr>
            <p:ph type="body" sz="quarter" idx="35"/>
          </p:nvPr>
        </p:nvSpPr>
        <p:spPr>
          <a:xfrm>
            <a:off x="251520" y="902989"/>
            <a:ext cx="8496944" cy="974799"/>
          </a:xfrm>
        </p:spPr>
        <p:txBody>
          <a:bodyPr>
            <a:normAutofit/>
          </a:bodyPr>
          <a:lstStyle/>
          <a:p>
            <a:r>
              <a:rPr lang="en-GB" sz="1900"/>
              <a:t>BACS are automation and control systems that automatically </a:t>
            </a:r>
            <a:r>
              <a:rPr lang="en-GB" sz="1900" b="1">
                <a:solidFill>
                  <a:srgbClr val="0097E0"/>
                </a:solidFill>
              </a:rPr>
              <a:t>monitor, regulate and optimise </a:t>
            </a:r>
            <a:r>
              <a:rPr lang="en-US" sz="1900" b="1">
                <a:solidFill>
                  <a:srgbClr val="0097E0"/>
                </a:solidFill>
              </a:rPr>
              <a:t>a building’s technical functions,</a:t>
            </a:r>
            <a:r>
              <a:rPr lang="en-US" sz="1900" b="1"/>
              <a:t> </a:t>
            </a:r>
            <a:r>
              <a:rPr lang="en-US" sz="1900"/>
              <a:t>including heating, cooling, ventilation, lighting, and more.</a:t>
            </a:r>
            <a:endParaRPr lang="en-GB" sz="1900"/>
          </a:p>
          <a:p>
            <a:endParaRPr lang="en-BE"/>
          </a:p>
        </p:txBody>
      </p:sp>
      <p:sp>
        <p:nvSpPr>
          <p:cNvPr id="7" name="Text Placeholder 4">
            <a:extLst>
              <a:ext uri="{FF2B5EF4-FFF2-40B4-BE49-F238E27FC236}">
                <a16:creationId xmlns:a16="http://schemas.microsoft.com/office/drawing/2014/main" id="{D76C4275-A05A-C599-F76F-DD6ACED819FE}"/>
              </a:ext>
            </a:extLst>
          </p:cNvPr>
          <p:cNvSpPr txBox="1">
            <a:spLocks/>
          </p:cNvSpPr>
          <p:nvPr/>
        </p:nvSpPr>
        <p:spPr>
          <a:xfrm>
            <a:off x="251520" y="2563922"/>
            <a:ext cx="6507720" cy="1231964"/>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solidFill>
                  <a:srgbClr val="0097E0"/>
                </a:solidFill>
              </a:rPr>
              <a:t>Main Target </a:t>
            </a:r>
            <a:br>
              <a:rPr lang="en-GB" b="1"/>
            </a:br>
            <a:r>
              <a:rPr lang="en-GB"/>
              <a:t>Improving energy efficiency and occupant comfort through intelligent control of technical systems.</a:t>
            </a:r>
            <a:endParaRPr lang="en-BE"/>
          </a:p>
        </p:txBody>
      </p:sp>
      <p:sp>
        <p:nvSpPr>
          <p:cNvPr id="6" name="Text Placeholder 6">
            <a:extLst>
              <a:ext uri="{FF2B5EF4-FFF2-40B4-BE49-F238E27FC236}">
                <a16:creationId xmlns:a16="http://schemas.microsoft.com/office/drawing/2014/main" id="{36728D74-3548-7015-39E2-D1958D2292BA}"/>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Building Automation and Control Systems (BACS) - Definition</a:t>
            </a:r>
          </a:p>
        </p:txBody>
      </p:sp>
      <p:pic>
        <p:nvPicPr>
          <p:cNvPr id="11" name="Elemento grafico 10">
            <a:extLst>
              <a:ext uri="{FF2B5EF4-FFF2-40B4-BE49-F238E27FC236}">
                <a16:creationId xmlns:a16="http://schemas.microsoft.com/office/drawing/2014/main" id="{060B6AEF-09CC-4038-022E-A8A1A48C7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0766" y="2379856"/>
            <a:ext cx="917575" cy="1009333"/>
          </a:xfrm>
          <a:prstGeom prst="rect">
            <a:avLst/>
          </a:prstGeom>
        </p:spPr>
      </p:pic>
      <p:sp>
        <p:nvSpPr>
          <p:cNvPr id="12" name="Ovale 11">
            <a:extLst>
              <a:ext uri="{FF2B5EF4-FFF2-40B4-BE49-F238E27FC236}">
                <a16:creationId xmlns:a16="http://schemas.microsoft.com/office/drawing/2014/main" id="{304FF717-47E7-A6BF-E13B-BCA87F8005A0}"/>
              </a:ext>
            </a:extLst>
          </p:cNvPr>
          <p:cNvSpPr/>
          <p:nvPr/>
        </p:nvSpPr>
        <p:spPr>
          <a:xfrm>
            <a:off x="6882145" y="2234053"/>
            <a:ext cx="1408616" cy="1405703"/>
          </a:xfrm>
          <a:prstGeom prst="ellipse">
            <a:avLst/>
          </a:prstGeom>
          <a:noFill/>
          <a:ln w="3175">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pic>
        <p:nvPicPr>
          <p:cNvPr id="13" name="Elemento grafico 12" descr="Singolo ingranaggio contorno">
            <a:extLst>
              <a:ext uri="{FF2B5EF4-FFF2-40B4-BE49-F238E27FC236}">
                <a16:creationId xmlns:a16="http://schemas.microsoft.com/office/drawing/2014/main" id="{AD79DD1A-6CB4-2097-0137-4C04047BA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7071" y="2855010"/>
            <a:ext cx="453020" cy="453020"/>
          </a:xfrm>
          <a:prstGeom prst="rect">
            <a:avLst/>
          </a:prstGeom>
        </p:spPr>
      </p:pic>
      <p:sp>
        <p:nvSpPr>
          <p:cNvPr id="15" name="Text Placeholder 4">
            <a:extLst>
              <a:ext uri="{FF2B5EF4-FFF2-40B4-BE49-F238E27FC236}">
                <a16:creationId xmlns:a16="http://schemas.microsoft.com/office/drawing/2014/main" id="{DDEDBE63-D7FF-B8DB-1C44-EFDFDB01EA03}"/>
              </a:ext>
            </a:extLst>
          </p:cNvPr>
          <p:cNvSpPr txBox="1">
            <a:spLocks/>
          </p:cNvSpPr>
          <p:nvPr/>
        </p:nvSpPr>
        <p:spPr>
          <a:xfrm>
            <a:off x="7498506" y="3669416"/>
            <a:ext cx="377130" cy="259571"/>
          </a:xfrm>
          <a:prstGeom prst="rect">
            <a:avLst/>
          </a:prstGeom>
          <a:noFill/>
        </p:spPr>
        <p:txBody>
          <a:bodyPr vert="horz" lIns="0" anchor="t" anchorCtr="0">
            <a:normAutofit fontScale="55000" lnSpcReduction="20000"/>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BACS</a:t>
            </a:r>
            <a:endParaRPr lang="en-BE"/>
          </a:p>
        </p:txBody>
      </p:sp>
    </p:spTree>
    <p:extLst>
      <p:ext uri="{BB962C8B-B14F-4D97-AF65-F5344CB8AC3E}">
        <p14:creationId xmlns:p14="http://schemas.microsoft.com/office/powerpoint/2010/main" val="170711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739DF5-1417-DD7A-0196-6B17BDF62043}"/>
            </a:ext>
          </a:extLst>
        </p:cNvPr>
        <p:cNvGrpSpPr/>
        <p:nvPr/>
      </p:nvGrpSpPr>
      <p:grpSpPr>
        <a:xfrm>
          <a:off x="0" y="0"/>
          <a:ext cx="0" cy="0"/>
          <a:chOff x="0" y="0"/>
          <a:chExt cx="0" cy="0"/>
        </a:xfrm>
      </p:grpSpPr>
      <p:sp>
        <p:nvSpPr>
          <p:cNvPr id="8" name="Segnaposto testo 7">
            <a:extLst>
              <a:ext uri="{FF2B5EF4-FFF2-40B4-BE49-F238E27FC236}">
                <a16:creationId xmlns:a16="http://schemas.microsoft.com/office/drawing/2014/main" id="{62A3E0F4-00C0-3738-AE81-22DF8F575126}"/>
              </a:ext>
            </a:extLst>
          </p:cNvPr>
          <p:cNvSpPr>
            <a:spLocks noGrp="1"/>
          </p:cNvSpPr>
          <p:nvPr>
            <p:ph type="body" sz="quarter" idx="35"/>
          </p:nvPr>
        </p:nvSpPr>
        <p:spPr>
          <a:xfrm>
            <a:off x="251520" y="987574"/>
            <a:ext cx="7114133" cy="3721518"/>
          </a:xfrm>
        </p:spPr>
        <p:txBody>
          <a:bodyPr>
            <a:normAutofit/>
          </a:bodyPr>
          <a:lstStyle/>
          <a:p>
            <a:r>
              <a:rPr lang="en-US" sz="2000">
                <a:solidFill>
                  <a:srgbClr val="0097E0"/>
                </a:solidFill>
              </a:rPr>
              <a:t>Main features</a:t>
            </a:r>
          </a:p>
          <a:p>
            <a:endParaRPr lang="en-US"/>
          </a:p>
          <a:p>
            <a:pPr marL="285750" indent="-285750">
              <a:buFont typeface="Arial" panose="020B0604020202020204" pitchFamily="34" charset="0"/>
              <a:buChar char="•"/>
            </a:pPr>
            <a:r>
              <a:rPr lang="en-GB" sz="1400" b="1"/>
              <a:t>Continuous monitoring </a:t>
            </a:r>
            <a:r>
              <a:rPr lang="en-GB" sz="1400"/>
              <a:t>- They must record and analyse energy consumption, allowing diagnosis of inefficiencies.</a:t>
            </a:r>
            <a:br>
              <a:rPr lang="en-GB" sz="1200"/>
            </a:br>
            <a:br>
              <a:rPr lang="en-GB" sz="1200"/>
            </a:br>
            <a:endParaRPr lang="en-GB" sz="1200"/>
          </a:p>
          <a:p>
            <a:pPr marL="285750" indent="-285750">
              <a:buFont typeface="Arial" panose="020B0604020202020204" pitchFamily="34" charset="0"/>
              <a:buChar char="•"/>
            </a:pPr>
            <a:r>
              <a:rPr lang="en-GB" sz="1400" b="1">
                <a:highlight>
                  <a:srgbClr val="FFFF00"/>
                </a:highlight>
              </a:rPr>
              <a:t>Interoperability</a:t>
            </a:r>
            <a:r>
              <a:rPr lang="en-GB" sz="1400"/>
              <a:t> - They must be able to communicate with other systems (e.g., lighting management, security, photovoltaics) via standard protocols (BACnet, Modbus, KNX, etc.).</a:t>
            </a:r>
            <a:br>
              <a:rPr lang="en-GB" sz="1200"/>
            </a:br>
            <a:br>
              <a:rPr lang="en-GB" sz="1200"/>
            </a:br>
            <a:endParaRPr lang="en-GB" sz="1200"/>
          </a:p>
          <a:p>
            <a:pPr marL="285750" indent="-285750">
              <a:buFont typeface="Arial" panose="020B0604020202020204" pitchFamily="34" charset="0"/>
              <a:buChar char="•"/>
            </a:pPr>
            <a:r>
              <a:rPr lang="en-GB" sz="1400" b="1"/>
              <a:t>Predictive and adaptive function </a:t>
            </a:r>
            <a:r>
              <a:rPr lang="en-GB" sz="1400"/>
              <a:t>- Modern BACS integrate algorithms that adapt system operation to weather conditions, actual usage, and external signals.</a:t>
            </a:r>
            <a:br>
              <a:rPr lang="en-GB" sz="1200"/>
            </a:br>
            <a:endParaRPr lang="en-US" sz="1200"/>
          </a:p>
        </p:txBody>
      </p:sp>
      <p:sp>
        <p:nvSpPr>
          <p:cNvPr id="10" name="Text Placeholder 6">
            <a:extLst>
              <a:ext uri="{FF2B5EF4-FFF2-40B4-BE49-F238E27FC236}">
                <a16:creationId xmlns:a16="http://schemas.microsoft.com/office/drawing/2014/main" id="{0F41A728-7411-5285-3DFD-BB86060079BF}"/>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Building Automation and Control Systems (BACS)</a:t>
            </a:r>
          </a:p>
        </p:txBody>
      </p:sp>
      <p:pic>
        <p:nvPicPr>
          <p:cNvPr id="16" name="Elemento grafico 15" descr="Rete contorno">
            <a:extLst>
              <a:ext uri="{FF2B5EF4-FFF2-40B4-BE49-F238E27FC236}">
                <a16:creationId xmlns:a16="http://schemas.microsoft.com/office/drawing/2014/main" id="{689B3EF2-5B6E-3784-E590-9B317C62B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9986" y="2376629"/>
            <a:ext cx="704850" cy="704850"/>
          </a:xfrm>
          <a:prstGeom prst="rect">
            <a:avLst/>
          </a:prstGeom>
        </p:spPr>
      </p:pic>
      <p:pic>
        <p:nvPicPr>
          <p:cNvPr id="18" name="Immagine 17" descr="Immagine che contiene diagramma, clipart, Elementi grafici, Carattere&#10;&#10;Il contenuto generato dall'IA potrebbe non essere corretto.">
            <a:extLst>
              <a:ext uri="{FF2B5EF4-FFF2-40B4-BE49-F238E27FC236}">
                <a16:creationId xmlns:a16="http://schemas.microsoft.com/office/drawing/2014/main" id="{36AA962B-9B13-406F-748E-66859C16A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628" y="1305596"/>
            <a:ext cx="891504" cy="891504"/>
          </a:xfrm>
          <a:prstGeom prst="rect">
            <a:avLst/>
          </a:prstGeom>
        </p:spPr>
      </p:pic>
      <p:pic>
        <p:nvPicPr>
          <p:cNvPr id="20" name="Immagine 19" descr="Immagine che contiene diagramma, design, linea, Rettangolo&#10;&#10;Il contenuto generato dall'IA potrebbe non essere corretto.">
            <a:extLst>
              <a:ext uri="{FF2B5EF4-FFF2-40B4-BE49-F238E27FC236}">
                <a16:creationId xmlns:a16="http://schemas.microsoft.com/office/drawing/2014/main" id="{266EA8F4-C90E-FF59-0CED-20F225EBA6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4512" y="3354863"/>
            <a:ext cx="828570" cy="828570"/>
          </a:xfrm>
          <a:prstGeom prst="rect">
            <a:avLst/>
          </a:prstGeom>
        </p:spPr>
      </p:pic>
      <p:sp>
        <p:nvSpPr>
          <p:cNvPr id="21" name="Ovale 20">
            <a:extLst>
              <a:ext uri="{FF2B5EF4-FFF2-40B4-BE49-F238E27FC236}">
                <a16:creationId xmlns:a16="http://schemas.microsoft.com/office/drawing/2014/main" id="{74F7EF9E-02A4-56C0-4964-2BFCDB0BBF12}"/>
              </a:ext>
            </a:extLst>
          </p:cNvPr>
          <p:cNvSpPr/>
          <p:nvPr/>
        </p:nvSpPr>
        <p:spPr>
          <a:xfrm>
            <a:off x="7149095" y="1355830"/>
            <a:ext cx="828571" cy="828570"/>
          </a:xfrm>
          <a:prstGeom prst="ellipse">
            <a:avLst/>
          </a:prstGeom>
          <a:noFill/>
          <a:ln w="3175">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sp>
        <p:nvSpPr>
          <p:cNvPr id="22" name="Ovale 21">
            <a:extLst>
              <a:ext uri="{FF2B5EF4-FFF2-40B4-BE49-F238E27FC236}">
                <a16:creationId xmlns:a16="http://schemas.microsoft.com/office/drawing/2014/main" id="{FA7A7D56-281C-8F2D-E955-968BCE097892}"/>
              </a:ext>
            </a:extLst>
          </p:cNvPr>
          <p:cNvSpPr/>
          <p:nvPr/>
        </p:nvSpPr>
        <p:spPr>
          <a:xfrm>
            <a:off x="7188126" y="2336155"/>
            <a:ext cx="828571" cy="828570"/>
          </a:xfrm>
          <a:prstGeom prst="ellipse">
            <a:avLst/>
          </a:prstGeom>
          <a:noFill/>
          <a:ln w="3175">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sp>
        <p:nvSpPr>
          <p:cNvPr id="23" name="Ovale 22">
            <a:extLst>
              <a:ext uri="{FF2B5EF4-FFF2-40B4-BE49-F238E27FC236}">
                <a16:creationId xmlns:a16="http://schemas.microsoft.com/office/drawing/2014/main" id="{8139667A-AFCF-C99D-1E8B-8B0C3E9732B4}"/>
              </a:ext>
            </a:extLst>
          </p:cNvPr>
          <p:cNvSpPr/>
          <p:nvPr/>
        </p:nvSpPr>
        <p:spPr>
          <a:xfrm>
            <a:off x="7224512" y="3327356"/>
            <a:ext cx="828571" cy="828570"/>
          </a:xfrm>
          <a:prstGeom prst="ellipse">
            <a:avLst/>
          </a:prstGeom>
          <a:noFill/>
          <a:ln w="3175">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spTree>
    <p:extLst>
      <p:ext uri="{BB962C8B-B14F-4D97-AF65-F5344CB8AC3E}">
        <p14:creationId xmlns:p14="http://schemas.microsoft.com/office/powerpoint/2010/main" val="216689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6CD1F-89F3-1EE4-600F-9D0A32E881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D73A54F-CA85-F782-DBFE-1421358E5AF0}"/>
              </a:ext>
            </a:extLst>
          </p:cNvPr>
          <p:cNvSpPr>
            <a:spLocks noGrp="1"/>
          </p:cNvSpPr>
          <p:nvPr>
            <p:ph type="body" sz="quarter" idx="10"/>
          </p:nvPr>
        </p:nvSpPr>
        <p:spPr/>
        <p:txBody>
          <a:bodyPr/>
          <a:lstStyle/>
          <a:p>
            <a:r>
              <a:rPr lang="it-IT" dirty="0"/>
              <a:t>2. Smart Control System</a:t>
            </a:r>
            <a:endParaRPr lang="en-US" dirty="0"/>
          </a:p>
          <a:p>
            <a:endParaRPr lang="en-BE" dirty="0"/>
          </a:p>
        </p:txBody>
      </p:sp>
    </p:spTree>
    <p:extLst>
      <p:ext uri="{BB962C8B-B14F-4D97-AF65-F5344CB8AC3E}">
        <p14:creationId xmlns:p14="http://schemas.microsoft.com/office/powerpoint/2010/main" val="77121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DA179-71D9-F6CA-E275-4F4AE2B21F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2843F13-A610-7F4D-FDCC-D6763DFFAEA5}"/>
              </a:ext>
            </a:extLst>
          </p:cNvPr>
          <p:cNvSpPr>
            <a:spLocks noGrp="1"/>
          </p:cNvSpPr>
          <p:nvPr>
            <p:ph type="body" sz="quarter" idx="35"/>
          </p:nvPr>
        </p:nvSpPr>
        <p:spPr>
          <a:xfrm>
            <a:off x="251520" y="734881"/>
            <a:ext cx="8640960" cy="656597"/>
          </a:xfrm>
        </p:spPr>
        <p:txBody>
          <a:bodyPr vert="horz" lIns="0" tIns="45720" rIns="91440" bIns="45720" anchor="t" anchorCtr="0">
            <a:normAutofit fontScale="92500"/>
          </a:bodyPr>
          <a:lstStyle/>
          <a:p>
            <a:r>
              <a:rPr lang="en-GB" sz="1600">
                <a:latin typeface="Calibri Light"/>
                <a:ea typeface="Calibri Light"/>
                <a:cs typeface="Calibri Light"/>
              </a:rPr>
              <a:t>Smart Control System is a HVAC building management system fully designed to comply with the EPBD directive.</a:t>
            </a:r>
          </a:p>
          <a:p>
            <a:r>
              <a:rPr lang="en-GB" sz="1600">
                <a:latin typeface="Calibri Light"/>
                <a:ea typeface="Calibri Light"/>
                <a:cs typeface="Calibri Light"/>
              </a:rPr>
              <a:t>Efficiency, simplicity, and seamless integration for HVAC systems, including chillers, fan coils, and AHUs.</a:t>
            </a:r>
            <a:endParaRPr lang="en-BE" sz="1600">
              <a:latin typeface="Calibri Light"/>
              <a:ea typeface="Calibri Light"/>
              <a:cs typeface="Calibri Light"/>
            </a:endParaRPr>
          </a:p>
          <a:p>
            <a:endParaRPr lang="en-GB" sz="1600">
              <a:latin typeface="Calibri Light"/>
              <a:ea typeface="Calibri Light"/>
              <a:cs typeface="Calibri Light"/>
            </a:endParaRPr>
          </a:p>
        </p:txBody>
      </p:sp>
      <p:sp>
        <p:nvSpPr>
          <p:cNvPr id="7" name="CasellaDiTesto 6">
            <a:extLst>
              <a:ext uri="{FF2B5EF4-FFF2-40B4-BE49-F238E27FC236}">
                <a16:creationId xmlns:a16="http://schemas.microsoft.com/office/drawing/2014/main" id="{38051136-8991-6133-7576-900ABEFB3F3E}"/>
              </a:ext>
            </a:extLst>
          </p:cNvPr>
          <p:cNvSpPr txBox="1"/>
          <p:nvPr/>
        </p:nvSpPr>
        <p:spPr>
          <a:xfrm>
            <a:off x="251520" y="2240071"/>
            <a:ext cx="5672202" cy="1815882"/>
          </a:xfrm>
          <a:prstGeom prst="rect">
            <a:avLst/>
          </a:prstGeom>
          <a:noFill/>
        </p:spPr>
        <p:txBody>
          <a:bodyPr wrap="square">
            <a:spAutoFit/>
          </a:bodyPr>
          <a:lstStyle/>
          <a:p>
            <a:pPr marL="171450" indent="-171450">
              <a:buFont typeface="Arial" panose="020B0604020202020204" pitchFamily="34" charset="0"/>
              <a:buChar char="•"/>
            </a:pPr>
            <a:r>
              <a:rPr lang="en-US" sz="1600">
                <a:solidFill>
                  <a:schemeClr val="bg2"/>
                </a:solidFill>
                <a:latin typeface="Calibri Light" panose="020F0302020204030204" pitchFamily="34" charset="0"/>
                <a:cs typeface="Calibri Light" panose="020F0302020204030204" pitchFamily="34" charset="0"/>
              </a:rPr>
              <a:t>Energy savings through dynamic staging and reset algorithms</a:t>
            </a:r>
          </a:p>
          <a:p>
            <a:endParaRPr lang="en-US" sz="1600">
              <a:solidFill>
                <a:schemeClr val="bg2"/>
              </a:solidFill>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600">
                <a:solidFill>
                  <a:schemeClr val="bg2"/>
                </a:solidFill>
                <a:latin typeface="Calibri Light" panose="020F0302020204030204" pitchFamily="34" charset="0"/>
                <a:cs typeface="Calibri Light" panose="020F0302020204030204" pitchFamily="34" charset="0"/>
              </a:rPr>
              <a:t>Control flexibility (manual or automatic)</a:t>
            </a:r>
          </a:p>
          <a:p>
            <a:endParaRPr lang="en-US" sz="1600">
              <a:solidFill>
                <a:schemeClr val="bg2"/>
              </a:solidFill>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600">
                <a:solidFill>
                  <a:schemeClr val="bg2"/>
                </a:solidFill>
                <a:latin typeface="Calibri Light" panose="020F0302020204030204" pitchFamily="34" charset="0"/>
                <a:cs typeface="Calibri Light" panose="020F0302020204030204" pitchFamily="34" charset="0"/>
              </a:rPr>
              <a:t>Integrated water-side + air-side management</a:t>
            </a:r>
          </a:p>
          <a:p>
            <a:endParaRPr lang="en-US" sz="1600">
              <a:solidFill>
                <a:schemeClr val="bg2"/>
              </a:solidFill>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en-US" sz="1600">
                <a:solidFill>
                  <a:schemeClr val="bg2"/>
                </a:solidFill>
                <a:latin typeface="Calibri Light" panose="020F0302020204030204" pitchFamily="34" charset="0"/>
                <a:cs typeface="Calibri Light" panose="020F0302020204030204" pitchFamily="34" charset="0"/>
              </a:rPr>
              <a:t>Real-time </a:t>
            </a:r>
            <a:r>
              <a:rPr lang="en-US" sz="1600" err="1">
                <a:solidFill>
                  <a:schemeClr val="bg2"/>
                </a:solidFill>
                <a:latin typeface="Calibri Light" panose="020F0302020204030204" pitchFamily="34" charset="0"/>
                <a:cs typeface="Calibri Light" panose="020F0302020204030204" pitchFamily="34" charset="0"/>
              </a:rPr>
              <a:t>visualisation</a:t>
            </a:r>
            <a:r>
              <a:rPr lang="en-US" sz="1600">
                <a:solidFill>
                  <a:schemeClr val="bg2"/>
                </a:solidFill>
                <a:latin typeface="Calibri Light" panose="020F0302020204030204" pitchFamily="34" charset="0"/>
                <a:cs typeface="Calibri Light" panose="020F0302020204030204" pitchFamily="34" charset="0"/>
              </a:rPr>
              <a:t>: performance, histories, alarms</a:t>
            </a:r>
          </a:p>
        </p:txBody>
      </p:sp>
      <p:sp>
        <p:nvSpPr>
          <p:cNvPr id="10" name="CasellaDiTesto 9">
            <a:extLst>
              <a:ext uri="{FF2B5EF4-FFF2-40B4-BE49-F238E27FC236}">
                <a16:creationId xmlns:a16="http://schemas.microsoft.com/office/drawing/2014/main" id="{BD30043F-6E5D-B8F4-592C-0F84CB283543}"/>
              </a:ext>
            </a:extLst>
          </p:cNvPr>
          <p:cNvSpPr txBox="1"/>
          <p:nvPr/>
        </p:nvSpPr>
        <p:spPr>
          <a:xfrm>
            <a:off x="251520" y="1750014"/>
            <a:ext cx="2088232" cy="400110"/>
          </a:xfrm>
          <a:prstGeom prst="rect">
            <a:avLst/>
          </a:prstGeom>
          <a:noFill/>
        </p:spPr>
        <p:txBody>
          <a:bodyPr wrap="square">
            <a:spAutoFit/>
          </a:bodyPr>
          <a:lstStyle/>
          <a:p>
            <a:r>
              <a:rPr lang="en-US" sz="2000">
                <a:solidFill>
                  <a:srgbClr val="0097E0"/>
                </a:solidFill>
                <a:latin typeface="Calibri Light" panose="020F0302020204030204" pitchFamily="34" charset="0"/>
                <a:cs typeface="Calibri Light" panose="020F0302020204030204" pitchFamily="34" charset="0"/>
              </a:rPr>
              <a:t>Key</a:t>
            </a:r>
            <a:r>
              <a:rPr lang="en-US" b="1">
                <a:solidFill>
                  <a:schemeClr val="bg2"/>
                </a:solidFill>
              </a:rPr>
              <a:t> </a:t>
            </a:r>
            <a:r>
              <a:rPr lang="en-US" sz="2000">
                <a:solidFill>
                  <a:srgbClr val="0097E0"/>
                </a:solidFill>
                <a:latin typeface="Calibri Light" panose="020F0302020204030204" pitchFamily="34" charset="0"/>
                <a:cs typeface="Calibri Light" panose="020F0302020204030204" pitchFamily="34" charset="0"/>
              </a:rPr>
              <a:t>benefits</a:t>
            </a:r>
          </a:p>
        </p:txBody>
      </p:sp>
      <p:sp>
        <p:nvSpPr>
          <p:cNvPr id="12" name="Text Placeholder 6">
            <a:extLst>
              <a:ext uri="{FF2B5EF4-FFF2-40B4-BE49-F238E27FC236}">
                <a16:creationId xmlns:a16="http://schemas.microsoft.com/office/drawing/2014/main" id="{E938560F-7701-820A-5E3F-0C73D01D4E0E}"/>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Control System</a:t>
            </a:r>
          </a:p>
        </p:txBody>
      </p:sp>
      <p:sp>
        <p:nvSpPr>
          <p:cNvPr id="6" name="Text Placeholder 4">
            <a:extLst>
              <a:ext uri="{FF2B5EF4-FFF2-40B4-BE49-F238E27FC236}">
                <a16:creationId xmlns:a16="http://schemas.microsoft.com/office/drawing/2014/main" id="{F1DB820E-FCC7-3151-8CCB-0DD45397F221}"/>
              </a:ext>
            </a:extLst>
          </p:cNvPr>
          <p:cNvSpPr txBox="1">
            <a:spLocks/>
          </p:cNvSpPr>
          <p:nvPr/>
        </p:nvSpPr>
        <p:spPr>
          <a:xfrm>
            <a:off x="7038108" y="2555298"/>
            <a:ext cx="1221744" cy="1000125"/>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Smart Control System</a:t>
            </a:r>
            <a:endParaRPr lang="en-BE"/>
          </a:p>
        </p:txBody>
      </p:sp>
      <p:pic>
        <p:nvPicPr>
          <p:cNvPr id="3" name="Elemento grafico 2">
            <a:extLst>
              <a:ext uri="{FF2B5EF4-FFF2-40B4-BE49-F238E27FC236}">
                <a16:creationId xmlns:a16="http://schemas.microsoft.com/office/drawing/2014/main" id="{AF327617-1900-52AE-214B-682576FAC0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2613" y="2384714"/>
            <a:ext cx="1047750" cy="1076325"/>
          </a:xfrm>
          <a:prstGeom prst="rect">
            <a:avLst/>
          </a:prstGeom>
        </p:spPr>
      </p:pic>
    </p:spTree>
    <p:extLst>
      <p:ext uri="{BB962C8B-B14F-4D97-AF65-F5344CB8AC3E}">
        <p14:creationId xmlns:p14="http://schemas.microsoft.com/office/powerpoint/2010/main" val="212634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5257-2FA5-71A7-CF4F-6867593496D7}"/>
            </a:ext>
          </a:extLst>
        </p:cNvPr>
        <p:cNvGrpSpPr/>
        <p:nvPr/>
      </p:nvGrpSpPr>
      <p:grpSpPr>
        <a:xfrm>
          <a:off x="0" y="0"/>
          <a:ext cx="0" cy="0"/>
          <a:chOff x="0" y="0"/>
          <a:chExt cx="0" cy="0"/>
        </a:xfrm>
      </p:grpSpPr>
      <p:sp>
        <p:nvSpPr>
          <p:cNvPr id="8" name="Segnaposto testo 7">
            <a:extLst>
              <a:ext uri="{FF2B5EF4-FFF2-40B4-BE49-F238E27FC236}">
                <a16:creationId xmlns:a16="http://schemas.microsoft.com/office/drawing/2014/main" id="{3D70575A-2671-A409-6307-C1A8DAEB2FB8}"/>
              </a:ext>
            </a:extLst>
          </p:cNvPr>
          <p:cNvSpPr>
            <a:spLocks noGrp="1"/>
          </p:cNvSpPr>
          <p:nvPr>
            <p:ph type="body" sz="quarter" idx="35"/>
          </p:nvPr>
        </p:nvSpPr>
        <p:spPr>
          <a:xfrm>
            <a:off x="264072" y="759099"/>
            <a:ext cx="8754168" cy="1041911"/>
          </a:xfrm>
        </p:spPr>
        <p:txBody>
          <a:bodyPr vert="horz" lIns="0" tIns="45720" rIns="91440" bIns="45720" anchor="t" anchorCtr="0">
            <a:normAutofit fontScale="85000" lnSpcReduction="20000"/>
          </a:bodyPr>
          <a:lstStyle/>
          <a:p>
            <a:r>
              <a:rPr lang="en-US" sz="1700">
                <a:latin typeface="Calibri Light"/>
                <a:ea typeface="Calibri Light"/>
                <a:cs typeface="Calibri Light"/>
              </a:rPr>
              <a:t>The classification of Building Automation and Control Systems (BACS) is established by the </a:t>
            </a:r>
            <a:r>
              <a:rPr lang="en-US" sz="1700">
                <a:solidFill>
                  <a:srgbClr val="0097E0"/>
                </a:solidFill>
                <a:latin typeface="Calibri Light"/>
                <a:ea typeface="Calibri Light"/>
                <a:cs typeface="Calibri Light"/>
              </a:rPr>
              <a:t>EPBD (EU) Directive 2024/1275 </a:t>
            </a:r>
            <a:r>
              <a:rPr lang="en-US" sz="1700">
                <a:latin typeface="Calibri Light"/>
                <a:ea typeface="Calibri Light"/>
                <a:cs typeface="Calibri Light"/>
              </a:rPr>
              <a:t>and the technical standards </a:t>
            </a:r>
            <a:r>
              <a:rPr lang="en-US" sz="1700">
                <a:solidFill>
                  <a:srgbClr val="0097E0"/>
                </a:solidFill>
                <a:latin typeface="Calibri Light"/>
                <a:ea typeface="Calibri Light"/>
                <a:cs typeface="Calibri Light"/>
              </a:rPr>
              <a:t>EN 15232-1:2017 </a:t>
            </a:r>
            <a:r>
              <a:rPr lang="en-US" sz="1700">
                <a:latin typeface="Calibri Light"/>
                <a:ea typeface="Calibri Light"/>
                <a:cs typeface="Calibri Light"/>
              </a:rPr>
              <a:t>and </a:t>
            </a:r>
            <a:r>
              <a:rPr lang="en-US" sz="1700">
                <a:solidFill>
                  <a:srgbClr val="0097E0"/>
                </a:solidFill>
                <a:latin typeface="Calibri Light"/>
                <a:ea typeface="Calibri Light"/>
                <a:cs typeface="Calibri Light"/>
              </a:rPr>
              <a:t>EN ISO 52120-1:2022</a:t>
            </a:r>
            <a:r>
              <a:rPr lang="en-US" sz="1700">
                <a:latin typeface="Calibri Light"/>
                <a:ea typeface="Calibri Light"/>
                <a:cs typeface="Calibri Light"/>
              </a:rPr>
              <a:t>.</a:t>
            </a:r>
          </a:p>
          <a:p>
            <a:endParaRPr lang="en-US" sz="1700"/>
          </a:p>
          <a:p>
            <a:r>
              <a:rPr lang="en-US" sz="1700">
                <a:latin typeface="Calibri Light"/>
                <a:ea typeface="Calibri Light"/>
                <a:cs typeface="Calibri Light"/>
              </a:rPr>
              <a:t>Automation systems are </a:t>
            </a:r>
            <a:r>
              <a:rPr lang="en-GB" sz="1700">
                <a:latin typeface="Calibri Light"/>
                <a:ea typeface="Calibri Light"/>
                <a:cs typeface="Calibri Light"/>
              </a:rPr>
              <a:t>categorised</a:t>
            </a:r>
            <a:r>
              <a:rPr lang="en-US" sz="1700">
                <a:latin typeface="Calibri Light"/>
                <a:ea typeface="Calibri Light"/>
                <a:cs typeface="Calibri Light"/>
              </a:rPr>
              <a:t> into </a:t>
            </a:r>
            <a:r>
              <a:rPr lang="en-US" sz="1700">
                <a:solidFill>
                  <a:srgbClr val="0097E0"/>
                </a:solidFill>
                <a:latin typeface="Calibri Light"/>
                <a:ea typeface="Calibri Light"/>
                <a:cs typeface="Calibri Light"/>
              </a:rPr>
              <a:t>four energy efficiency classes</a:t>
            </a:r>
            <a:r>
              <a:rPr lang="en-US" sz="1700">
                <a:latin typeface="Calibri Light"/>
                <a:ea typeface="Calibri Light"/>
                <a:cs typeface="Calibri Light"/>
              </a:rPr>
              <a:t>:</a:t>
            </a:r>
            <a:br>
              <a:rPr lang="en-GB" sz="1200"/>
            </a:br>
            <a:endParaRPr lang="en-US" sz="1200"/>
          </a:p>
        </p:txBody>
      </p:sp>
      <p:graphicFrame>
        <p:nvGraphicFramePr>
          <p:cNvPr id="10" name="Tabella 9">
            <a:extLst>
              <a:ext uri="{FF2B5EF4-FFF2-40B4-BE49-F238E27FC236}">
                <a16:creationId xmlns:a16="http://schemas.microsoft.com/office/drawing/2014/main" id="{8674176E-FB3A-1A87-AE16-C291ABDA0793}"/>
              </a:ext>
            </a:extLst>
          </p:cNvPr>
          <p:cNvGraphicFramePr>
            <a:graphicFrameLocks noGrp="1"/>
          </p:cNvGraphicFramePr>
          <p:nvPr>
            <p:extLst>
              <p:ext uri="{D42A27DB-BD31-4B8C-83A1-F6EECF244321}">
                <p14:modId xmlns:p14="http://schemas.microsoft.com/office/powerpoint/2010/main" val="821195901"/>
              </p:ext>
            </p:extLst>
          </p:nvPr>
        </p:nvGraphicFramePr>
        <p:xfrm>
          <a:off x="323528" y="1740264"/>
          <a:ext cx="8352927" cy="3025634"/>
        </p:xfrm>
        <a:graphic>
          <a:graphicData uri="http://schemas.openxmlformats.org/drawingml/2006/table">
            <a:tbl>
              <a:tblPr/>
              <a:tblGrid>
                <a:gridCol w="2784309">
                  <a:extLst>
                    <a:ext uri="{9D8B030D-6E8A-4147-A177-3AD203B41FA5}">
                      <a16:colId xmlns:a16="http://schemas.microsoft.com/office/drawing/2014/main" val="1684256451"/>
                    </a:ext>
                  </a:extLst>
                </a:gridCol>
                <a:gridCol w="4372615">
                  <a:extLst>
                    <a:ext uri="{9D8B030D-6E8A-4147-A177-3AD203B41FA5}">
                      <a16:colId xmlns:a16="http://schemas.microsoft.com/office/drawing/2014/main" val="2479768810"/>
                    </a:ext>
                  </a:extLst>
                </a:gridCol>
                <a:gridCol w="1196003">
                  <a:extLst>
                    <a:ext uri="{9D8B030D-6E8A-4147-A177-3AD203B41FA5}">
                      <a16:colId xmlns:a16="http://schemas.microsoft.com/office/drawing/2014/main" val="3072031566"/>
                    </a:ext>
                  </a:extLst>
                </a:gridCol>
              </a:tblGrid>
              <a:tr h="141840">
                <a:tc>
                  <a:txBody>
                    <a:bodyPr/>
                    <a:lstStyle/>
                    <a:p>
                      <a:pPr algn="l">
                        <a:buNone/>
                      </a:pPr>
                      <a:r>
                        <a:rPr lang="en-GB" sz="1200" b="1">
                          <a:solidFill>
                            <a:schemeClr val="bg2"/>
                          </a:solidFill>
                          <a:latin typeface="+mj-lt"/>
                        </a:rPr>
                        <a:t>Class type</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tc>
                  <a:txBody>
                    <a:bodyPr/>
                    <a:lstStyle/>
                    <a:p>
                      <a:pPr algn="l">
                        <a:buNone/>
                      </a:pPr>
                      <a:r>
                        <a:rPr lang="en-GB" sz="1200" b="1">
                          <a:solidFill>
                            <a:schemeClr val="bg2"/>
                          </a:solidFill>
                          <a:latin typeface="+mj-lt"/>
                        </a:rPr>
                        <a:t>Description</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tc>
                  <a:txBody>
                    <a:bodyPr/>
                    <a:lstStyle/>
                    <a:p>
                      <a:pPr algn="l">
                        <a:buNone/>
                      </a:pPr>
                      <a:r>
                        <a:rPr lang="en-GB" sz="1200" b="1">
                          <a:solidFill>
                            <a:schemeClr val="bg2"/>
                          </a:solidFill>
                          <a:latin typeface="+mj-lt"/>
                        </a:rPr>
                        <a:t>Automation level</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extLst>
                  <a:ext uri="{0D108BD9-81ED-4DB2-BD59-A6C34878D82A}">
                    <a16:rowId xmlns:a16="http://schemas.microsoft.com/office/drawing/2014/main" val="1806835728"/>
                  </a:ext>
                </a:extLst>
              </a:tr>
              <a:tr h="673738">
                <a:tc>
                  <a:txBody>
                    <a:bodyPr/>
                    <a:lstStyle/>
                    <a:p>
                      <a:pPr algn="l">
                        <a:buNone/>
                      </a:pPr>
                      <a:r>
                        <a:rPr lang="en-GB" sz="1200" b="1">
                          <a:solidFill>
                            <a:schemeClr val="bg2"/>
                          </a:solidFill>
                          <a:latin typeface="+mj-lt"/>
                        </a:rPr>
                        <a:t>Class D – Non-energy-efficient</a:t>
                      </a:r>
                      <a:endParaRPr lang="en-GB" sz="1200">
                        <a:solidFill>
                          <a:schemeClr val="bg2"/>
                        </a:solidFill>
                        <a:latin typeface="+mj-lt"/>
                      </a:endParaRPr>
                    </a:p>
                  </a:txBody>
                  <a:tcPr marL="35460" marR="35460" marT="17730" marB="17730" anchor="ctr">
                    <a:lnL>
                      <a:noFill/>
                    </a:lnL>
                    <a:lnR>
                      <a:noFill/>
                    </a:lnR>
                    <a:lnT>
                      <a:noFill/>
                    </a:lnT>
                    <a:lnB>
                      <a:noFill/>
                    </a:lnB>
                    <a:noFill/>
                  </a:tcPr>
                </a:tc>
                <a:tc>
                  <a:txBody>
                    <a:bodyPr/>
                    <a:lstStyle/>
                    <a:p>
                      <a:pPr algn="l">
                        <a:buNone/>
                      </a:pPr>
                      <a:r>
                        <a:rPr lang="en-GB" sz="1200">
                          <a:solidFill>
                            <a:schemeClr val="bg2"/>
                          </a:solidFill>
                          <a:latin typeface="+mj-lt"/>
                        </a:rPr>
                        <a:t>No control or automation. Manual operation of systems (e.g., local thermostats not connected to a central system).</a:t>
                      </a:r>
                    </a:p>
                  </a:txBody>
                  <a:tcPr marL="35460" marR="35460" marT="17730" marB="17730" anchor="ctr">
                    <a:lnL>
                      <a:noFill/>
                    </a:lnL>
                    <a:lnR>
                      <a:noFill/>
                    </a:lnR>
                    <a:lnT>
                      <a:noFill/>
                    </a:lnT>
                    <a:lnB>
                      <a:noFill/>
                    </a:lnB>
                    <a:noFill/>
                  </a:tcPr>
                </a:tc>
                <a:tc>
                  <a:txBody>
                    <a:bodyPr/>
                    <a:lstStyle/>
                    <a:p>
                      <a:pPr algn="l">
                        <a:buNone/>
                      </a:pPr>
                      <a:r>
                        <a:rPr lang="en-GB" sz="1200" b="1">
                          <a:solidFill>
                            <a:schemeClr val="bg2"/>
                          </a:solidFill>
                          <a:latin typeface="+mj-lt"/>
                        </a:rPr>
                        <a:t>None</a:t>
                      </a:r>
                      <a:endParaRPr lang="en-GB" sz="1200">
                        <a:solidFill>
                          <a:schemeClr val="bg2"/>
                        </a:solidFill>
                        <a:latin typeface="+mj-lt"/>
                      </a:endParaRPr>
                    </a:p>
                  </a:txBody>
                  <a:tcPr marL="35460" marR="35460" marT="17730" marB="17730" anchor="ctr">
                    <a:lnL>
                      <a:noFill/>
                    </a:lnL>
                    <a:lnR>
                      <a:noFill/>
                    </a:lnR>
                    <a:lnT>
                      <a:noFill/>
                    </a:lnT>
                    <a:lnB>
                      <a:noFill/>
                    </a:lnB>
                    <a:noFill/>
                  </a:tcPr>
                </a:tc>
                <a:extLst>
                  <a:ext uri="{0D108BD9-81ED-4DB2-BD59-A6C34878D82A}">
                    <a16:rowId xmlns:a16="http://schemas.microsoft.com/office/drawing/2014/main" val="1154117448"/>
                  </a:ext>
                </a:extLst>
              </a:tr>
              <a:tr h="460979">
                <a:tc>
                  <a:txBody>
                    <a:bodyPr/>
                    <a:lstStyle/>
                    <a:p>
                      <a:pPr algn="l">
                        <a:buNone/>
                      </a:pPr>
                      <a:r>
                        <a:rPr lang="en-GB" sz="1200" b="1">
                          <a:solidFill>
                            <a:schemeClr val="bg2"/>
                          </a:solidFill>
                          <a:latin typeface="+mj-lt"/>
                        </a:rPr>
                        <a:t>Class C – Standard (Baseline)</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tc>
                  <a:txBody>
                    <a:bodyPr/>
                    <a:lstStyle/>
                    <a:p>
                      <a:pPr algn="l">
                        <a:buNone/>
                      </a:pPr>
                      <a:r>
                        <a:rPr lang="en-GB" sz="1200">
                          <a:solidFill>
                            <a:schemeClr val="bg2"/>
                          </a:solidFill>
                          <a:latin typeface="+mj-lt"/>
                        </a:rPr>
                        <a:t>Basic automation: local control (per room or zone) without central supervision.</a:t>
                      </a:r>
                    </a:p>
                  </a:txBody>
                  <a:tcPr marL="35460" marR="35460" marT="17730" marB="17730" anchor="ctr">
                    <a:lnL>
                      <a:noFill/>
                    </a:lnL>
                    <a:lnR>
                      <a:noFill/>
                    </a:lnR>
                    <a:lnT>
                      <a:noFill/>
                    </a:lnT>
                    <a:lnB>
                      <a:noFill/>
                    </a:lnB>
                    <a:solidFill>
                      <a:schemeClr val="accent1"/>
                    </a:solidFill>
                  </a:tcPr>
                </a:tc>
                <a:tc>
                  <a:txBody>
                    <a:bodyPr/>
                    <a:lstStyle/>
                    <a:p>
                      <a:pPr algn="l">
                        <a:buNone/>
                      </a:pPr>
                      <a:r>
                        <a:rPr lang="en-GB" sz="1200" b="1">
                          <a:solidFill>
                            <a:schemeClr val="bg2"/>
                          </a:solidFill>
                          <a:latin typeface="+mj-lt"/>
                        </a:rPr>
                        <a:t>Low</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extLst>
                  <a:ext uri="{0D108BD9-81ED-4DB2-BD59-A6C34878D82A}">
                    <a16:rowId xmlns:a16="http://schemas.microsoft.com/office/drawing/2014/main" val="2915302894"/>
                  </a:ext>
                </a:extLst>
              </a:tr>
              <a:tr h="847318">
                <a:tc>
                  <a:txBody>
                    <a:bodyPr/>
                    <a:lstStyle/>
                    <a:p>
                      <a:pPr algn="l">
                        <a:buNone/>
                      </a:pPr>
                      <a:r>
                        <a:rPr lang="en-GB" sz="1200" b="1">
                          <a:solidFill>
                            <a:schemeClr val="bg2"/>
                          </a:solidFill>
                          <a:latin typeface="+mj-lt"/>
                        </a:rPr>
                        <a:t>Class B – Advanced</a:t>
                      </a:r>
                      <a:endParaRPr lang="en-GB" sz="1200">
                        <a:solidFill>
                          <a:schemeClr val="bg2"/>
                        </a:solidFill>
                        <a:latin typeface="+mj-lt"/>
                      </a:endParaRPr>
                    </a:p>
                  </a:txBody>
                  <a:tcPr marL="35460" marR="35460" marT="17730" marB="17730" anchor="ctr">
                    <a:lnL>
                      <a:noFill/>
                    </a:lnL>
                    <a:lnR>
                      <a:noFill/>
                    </a:lnR>
                    <a:lnT>
                      <a:noFill/>
                    </a:lnT>
                    <a:lnB>
                      <a:noFill/>
                    </a:lnB>
                    <a:noFill/>
                  </a:tcPr>
                </a:tc>
                <a:tc>
                  <a:txBody>
                    <a:bodyPr/>
                    <a:lstStyle/>
                    <a:p>
                      <a:pPr algn="l">
                        <a:buNone/>
                      </a:pPr>
                      <a:r>
                        <a:rPr lang="en-GB" sz="1200">
                          <a:solidFill>
                            <a:schemeClr val="bg2"/>
                          </a:solidFill>
                          <a:latin typeface="+mj-lt"/>
                        </a:rPr>
                        <a:t>Centralized supervision and automatic coordinated control of heating, cooling, ventilation, and lighting. Optimization based on presence, outdoor temperature, and schedules.</a:t>
                      </a:r>
                    </a:p>
                  </a:txBody>
                  <a:tcPr marL="35460" marR="35460" marT="17730" marB="17730" anchor="ctr">
                    <a:lnL>
                      <a:noFill/>
                    </a:lnL>
                    <a:lnR>
                      <a:noFill/>
                    </a:lnR>
                    <a:lnT>
                      <a:noFill/>
                    </a:lnT>
                    <a:lnB>
                      <a:noFill/>
                    </a:lnB>
                    <a:noFill/>
                  </a:tcPr>
                </a:tc>
                <a:tc>
                  <a:txBody>
                    <a:bodyPr/>
                    <a:lstStyle/>
                    <a:p>
                      <a:pPr algn="l">
                        <a:buNone/>
                      </a:pPr>
                      <a:r>
                        <a:rPr lang="en-GB" sz="1200" b="1">
                          <a:solidFill>
                            <a:schemeClr val="bg2"/>
                          </a:solidFill>
                          <a:latin typeface="+mj-lt"/>
                        </a:rPr>
                        <a:t>Advanced</a:t>
                      </a:r>
                      <a:endParaRPr lang="en-GB" sz="1200">
                        <a:solidFill>
                          <a:schemeClr val="bg2"/>
                        </a:solidFill>
                        <a:latin typeface="+mj-lt"/>
                      </a:endParaRPr>
                    </a:p>
                  </a:txBody>
                  <a:tcPr marL="35460" marR="35460" marT="17730" marB="17730" anchor="ctr">
                    <a:lnL>
                      <a:noFill/>
                    </a:lnL>
                    <a:lnR>
                      <a:noFill/>
                    </a:lnR>
                    <a:lnT>
                      <a:noFill/>
                    </a:lnT>
                    <a:lnB>
                      <a:noFill/>
                    </a:lnB>
                    <a:noFill/>
                  </a:tcPr>
                </a:tc>
                <a:extLst>
                  <a:ext uri="{0D108BD9-81ED-4DB2-BD59-A6C34878D82A}">
                    <a16:rowId xmlns:a16="http://schemas.microsoft.com/office/drawing/2014/main" val="3779525148"/>
                  </a:ext>
                </a:extLst>
              </a:tr>
              <a:tr h="825259">
                <a:tc>
                  <a:txBody>
                    <a:bodyPr/>
                    <a:lstStyle/>
                    <a:p>
                      <a:pPr algn="l">
                        <a:buNone/>
                      </a:pPr>
                      <a:r>
                        <a:rPr lang="en-GB" sz="1200" b="1">
                          <a:solidFill>
                            <a:schemeClr val="bg2"/>
                          </a:solidFill>
                          <a:latin typeface="+mj-lt"/>
                        </a:rPr>
                        <a:t>Class A – High Energy Performance</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tc>
                  <a:txBody>
                    <a:bodyPr/>
                    <a:lstStyle/>
                    <a:p>
                      <a:pPr algn="l">
                        <a:buNone/>
                      </a:pPr>
                      <a:r>
                        <a:rPr lang="en-GB" sz="1200">
                          <a:solidFill>
                            <a:schemeClr val="bg2"/>
                          </a:solidFill>
                          <a:latin typeface="+mj-lt"/>
                        </a:rPr>
                        <a:t>Smart system with predictive functions, self-learning, and dynamic management based on real data (occupancy, weather, tariffs). Integrated with other systems (smart grids, IoT, EPMS).</a:t>
                      </a:r>
                    </a:p>
                  </a:txBody>
                  <a:tcPr marL="35460" marR="35460" marT="17730" marB="17730" anchor="ctr">
                    <a:lnL>
                      <a:noFill/>
                    </a:lnL>
                    <a:lnR>
                      <a:noFill/>
                    </a:lnR>
                    <a:lnT>
                      <a:noFill/>
                    </a:lnT>
                    <a:lnB>
                      <a:noFill/>
                    </a:lnB>
                    <a:solidFill>
                      <a:schemeClr val="accent1"/>
                    </a:solidFill>
                  </a:tcPr>
                </a:tc>
                <a:tc>
                  <a:txBody>
                    <a:bodyPr/>
                    <a:lstStyle/>
                    <a:p>
                      <a:pPr algn="l">
                        <a:buNone/>
                      </a:pPr>
                      <a:r>
                        <a:rPr lang="en-GB" sz="1200" b="1">
                          <a:solidFill>
                            <a:schemeClr val="bg2"/>
                          </a:solidFill>
                          <a:latin typeface="+mj-lt"/>
                        </a:rPr>
                        <a:t>Very advanced / Smart Building</a:t>
                      </a:r>
                      <a:endParaRPr lang="en-GB" sz="1200">
                        <a:solidFill>
                          <a:schemeClr val="bg2"/>
                        </a:solidFill>
                        <a:latin typeface="+mj-lt"/>
                      </a:endParaRPr>
                    </a:p>
                  </a:txBody>
                  <a:tcPr marL="35460" marR="35460" marT="17730" marB="17730" anchor="ctr">
                    <a:lnL>
                      <a:noFill/>
                    </a:lnL>
                    <a:lnR>
                      <a:noFill/>
                    </a:lnR>
                    <a:lnT>
                      <a:noFill/>
                    </a:lnT>
                    <a:lnB>
                      <a:noFill/>
                    </a:lnB>
                    <a:solidFill>
                      <a:schemeClr val="accent1"/>
                    </a:solidFill>
                  </a:tcPr>
                </a:tc>
                <a:extLst>
                  <a:ext uri="{0D108BD9-81ED-4DB2-BD59-A6C34878D82A}">
                    <a16:rowId xmlns:a16="http://schemas.microsoft.com/office/drawing/2014/main" val="1708862449"/>
                  </a:ext>
                </a:extLst>
              </a:tr>
            </a:tbl>
          </a:graphicData>
        </a:graphic>
      </p:graphicFrame>
      <p:sp>
        <p:nvSpPr>
          <p:cNvPr id="7" name="Text Placeholder 6">
            <a:extLst>
              <a:ext uri="{FF2B5EF4-FFF2-40B4-BE49-F238E27FC236}">
                <a16:creationId xmlns:a16="http://schemas.microsoft.com/office/drawing/2014/main" id="{ABF5E0C0-4C80-EAEE-2170-DD2F266EF04C}"/>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Control System</a:t>
            </a:r>
          </a:p>
        </p:txBody>
      </p:sp>
    </p:spTree>
    <p:extLst>
      <p:ext uri="{BB962C8B-B14F-4D97-AF65-F5344CB8AC3E}">
        <p14:creationId xmlns:p14="http://schemas.microsoft.com/office/powerpoint/2010/main" val="405579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F7564-4A1F-E3FF-7649-C8A737CFD5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D918154-2B16-5CB8-C7E6-71396AA3D358}"/>
              </a:ext>
            </a:extLst>
          </p:cNvPr>
          <p:cNvSpPr>
            <a:spLocks noGrp="1"/>
          </p:cNvSpPr>
          <p:nvPr>
            <p:ph type="body" sz="quarter" idx="35"/>
          </p:nvPr>
        </p:nvSpPr>
        <p:spPr>
          <a:xfrm>
            <a:off x="251520" y="734881"/>
            <a:ext cx="8640960" cy="564927"/>
          </a:xfrm>
        </p:spPr>
        <p:txBody>
          <a:bodyPr>
            <a:normAutofit fontScale="92500" lnSpcReduction="10000"/>
          </a:bodyPr>
          <a:lstStyle/>
          <a:p>
            <a:r>
              <a:rPr lang="en-GB"/>
              <a:t>Smart Control System  respects the main requirement of the BACS.</a:t>
            </a:r>
            <a:br>
              <a:rPr lang="en-GB"/>
            </a:br>
            <a:r>
              <a:rPr lang="en-GB"/>
              <a:t>The </a:t>
            </a:r>
            <a:r>
              <a:rPr lang="en-GB" b="1">
                <a:solidFill>
                  <a:srgbClr val="0083C1"/>
                </a:solidFill>
              </a:rPr>
              <a:t>automation level </a:t>
            </a:r>
            <a:r>
              <a:rPr lang="en-GB"/>
              <a:t>can be considered </a:t>
            </a:r>
            <a:r>
              <a:rPr lang="en-GB" b="1">
                <a:solidFill>
                  <a:srgbClr val="0083C1"/>
                </a:solidFill>
              </a:rPr>
              <a:t>“advanced” fully compliant with Class B</a:t>
            </a:r>
            <a:endParaRPr lang="en-BE" b="1">
              <a:solidFill>
                <a:srgbClr val="0083C1"/>
              </a:solidFill>
            </a:endParaRPr>
          </a:p>
          <a:p>
            <a:endParaRPr lang="en-GB"/>
          </a:p>
        </p:txBody>
      </p:sp>
      <p:sp>
        <p:nvSpPr>
          <p:cNvPr id="26" name="CasellaDiTesto 25">
            <a:extLst>
              <a:ext uri="{FF2B5EF4-FFF2-40B4-BE49-F238E27FC236}">
                <a16:creationId xmlns:a16="http://schemas.microsoft.com/office/drawing/2014/main" id="{A99B49B1-F682-5881-5E08-D87C7FDA7182}"/>
              </a:ext>
            </a:extLst>
          </p:cNvPr>
          <p:cNvSpPr txBox="1"/>
          <p:nvPr/>
        </p:nvSpPr>
        <p:spPr>
          <a:xfrm>
            <a:off x="3104267" y="1681384"/>
            <a:ext cx="1669377" cy="276999"/>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Interoperability</a:t>
            </a:r>
            <a:endParaRPr lang="en-US" sz="1200">
              <a:solidFill>
                <a:schemeClr val="bg2"/>
              </a:solidFill>
              <a:latin typeface="Calibri Light"/>
              <a:ea typeface="Calibri Light"/>
              <a:cs typeface="Calibri Light"/>
            </a:endParaRPr>
          </a:p>
        </p:txBody>
      </p:sp>
      <p:sp>
        <p:nvSpPr>
          <p:cNvPr id="30" name="Rettangolo con angoli arrotondati 29">
            <a:extLst>
              <a:ext uri="{FF2B5EF4-FFF2-40B4-BE49-F238E27FC236}">
                <a16:creationId xmlns:a16="http://schemas.microsoft.com/office/drawing/2014/main" id="{98098E1A-2426-5BDC-6628-682B90C000F5}"/>
              </a:ext>
            </a:extLst>
          </p:cNvPr>
          <p:cNvSpPr/>
          <p:nvPr/>
        </p:nvSpPr>
        <p:spPr>
          <a:xfrm>
            <a:off x="1097823" y="2228044"/>
            <a:ext cx="1158893" cy="216024"/>
          </a:xfrm>
          <a:prstGeom prst="roundRect">
            <a:avLst/>
          </a:prstGeom>
          <a:solidFill>
            <a:schemeClr val="accent5">
              <a:lumMod val="90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1" name="CasellaDiTesto 30">
            <a:extLst>
              <a:ext uri="{FF2B5EF4-FFF2-40B4-BE49-F238E27FC236}">
                <a16:creationId xmlns:a16="http://schemas.microsoft.com/office/drawing/2014/main" id="{906859FA-CB8E-961C-CF39-E4845A1FD007}"/>
              </a:ext>
            </a:extLst>
          </p:cNvPr>
          <p:cNvSpPr txBox="1"/>
          <p:nvPr/>
        </p:nvSpPr>
        <p:spPr>
          <a:xfrm>
            <a:off x="1677269" y="1958424"/>
            <a:ext cx="720080" cy="338554"/>
          </a:xfrm>
          <a:prstGeom prst="rect">
            <a:avLst/>
          </a:prstGeom>
          <a:noFill/>
        </p:spPr>
        <p:txBody>
          <a:bodyPr wrap="square">
            <a:spAutoFit/>
          </a:bodyPr>
          <a:lstStyle/>
          <a:p>
            <a:r>
              <a:rPr lang="en-GB" sz="1600" b="1">
                <a:solidFill>
                  <a:schemeClr val="bg2"/>
                </a:solidFill>
              </a:rPr>
              <a:t>100%</a:t>
            </a:r>
            <a:endParaRPr lang="en-US" sz="1600">
              <a:solidFill>
                <a:schemeClr val="bg2"/>
              </a:solidFill>
            </a:endParaRPr>
          </a:p>
        </p:txBody>
      </p:sp>
      <p:sp>
        <p:nvSpPr>
          <p:cNvPr id="32" name="Rettangolo con angoli arrotondati 31">
            <a:extLst>
              <a:ext uri="{FF2B5EF4-FFF2-40B4-BE49-F238E27FC236}">
                <a16:creationId xmlns:a16="http://schemas.microsoft.com/office/drawing/2014/main" id="{B7ECCE9C-25A2-0EA9-9B97-68D241BDE5AB}"/>
              </a:ext>
            </a:extLst>
          </p:cNvPr>
          <p:cNvSpPr/>
          <p:nvPr/>
        </p:nvSpPr>
        <p:spPr>
          <a:xfrm>
            <a:off x="5931201" y="2306626"/>
            <a:ext cx="792088" cy="216024"/>
          </a:xfrm>
          <a:prstGeom prst="roundRect">
            <a:avLst/>
          </a:prstGeom>
          <a:solidFill>
            <a:schemeClr val="accent4">
              <a:lumMod val="75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3" name="CasellaDiTesto 32">
            <a:extLst>
              <a:ext uri="{FF2B5EF4-FFF2-40B4-BE49-F238E27FC236}">
                <a16:creationId xmlns:a16="http://schemas.microsoft.com/office/drawing/2014/main" id="{40F5AE7E-0C14-2F04-3985-64C0252B1799}"/>
              </a:ext>
            </a:extLst>
          </p:cNvPr>
          <p:cNvSpPr txBox="1"/>
          <p:nvPr/>
        </p:nvSpPr>
        <p:spPr>
          <a:xfrm>
            <a:off x="6224184" y="2037006"/>
            <a:ext cx="648072" cy="338554"/>
          </a:xfrm>
          <a:prstGeom prst="rect">
            <a:avLst/>
          </a:prstGeom>
          <a:noFill/>
        </p:spPr>
        <p:txBody>
          <a:bodyPr wrap="square">
            <a:spAutoFit/>
          </a:bodyPr>
          <a:lstStyle/>
          <a:p>
            <a:r>
              <a:rPr lang="en-GB" sz="1600" b="1">
                <a:solidFill>
                  <a:schemeClr val="bg2"/>
                </a:solidFill>
              </a:rPr>
              <a:t>50%</a:t>
            </a:r>
            <a:endParaRPr lang="en-US" sz="1600">
              <a:solidFill>
                <a:schemeClr val="bg2"/>
              </a:solidFill>
            </a:endParaRPr>
          </a:p>
        </p:txBody>
      </p:sp>
      <p:sp>
        <p:nvSpPr>
          <p:cNvPr id="34" name="Rettangolo con angoli arrotondati 33">
            <a:extLst>
              <a:ext uri="{FF2B5EF4-FFF2-40B4-BE49-F238E27FC236}">
                <a16:creationId xmlns:a16="http://schemas.microsoft.com/office/drawing/2014/main" id="{374E65B4-3A8C-773D-79B1-D69CFC4BF7E7}"/>
              </a:ext>
            </a:extLst>
          </p:cNvPr>
          <p:cNvSpPr/>
          <p:nvPr/>
        </p:nvSpPr>
        <p:spPr>
          <a:xfrm>
            <a:off x="3289502" y="2249475"/>
            <a:ext cx="1158893" cy="216024"/>
          </a:xfrm>
          <a:prstGeom prst="roundRect">
            <a:avLst/>
          </a:prstGeom>
          <a:solidFill>
            <a:schemeClr val="accent5">
              <a:lumMod val="90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5" name="CasellaDiTesto 34">
            <a:extLst>
              <a:ext uri="{FF2B5EF4-FFF2-40B4-BE49-F238E27FC236}">
                <a16:creationId xmlns:a16="http://schemas.microsoft.com/office/drawing/2014/main" id="{CDD11F97-AA5F-1C5D-E1A2-FC6D0FCFC953}"/>
              </a:ext>
            </a:extLst>
          </p:cNvPr>
          <p:cNvSpPr txBox="1"/>
          <p:nvPr/>
        </p:nvSpPr>
        <p:spPr>
          <a:xfrm>
            <a:off x="3876093" y="1979855"/>
            <a:ext cx="720080" cy="338554"/>
          </a:xfrm>
          <a:prstGeom prst="rect">
            <a:avLst/>
          </a:prstGeom>
          <a:noFill/>
        </p:spPr>
        <p:txBody>
          <a:bodyPr wrap="square">
            <a:spAutoFit/>
          </a:bodyPr>
          <a:lstStyle/>
          <a:p>
            <a:r>
              <a:rPr lang="en-GB" sz="1600" b="1">
                <a:solidFill>
                  <a:schemeClr val="bg2"/>
                </a:solidFill>
              </a:rPr>
              <a:t>100%</a:t>
            </a:r>
            <a:endParaRPr lang="en-US" sz="1600">
              <a:solidFill>
                <a:schemeClr val="bg2"/>
              </a:solidFill>
            </a:endParaRPr>
          </a:p>
        </p:txBody>
      </p:sp>
      <p:sp>
        <p:nvSpPr>
          <p:cNvPr id="11" name="Text Placeholder 6">
            <a:extLst>
              <a:ext uri="{FF2B5EF4-FFF2-40B4-BE49-F238E27FC236}">
                <a16:creationId xmlns:a16="http://schemas.microsoft.com/office/drawing/2014/main" id="{2FC37AF8-E778-75FC-AA57-382FEC7AE13C}"/>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Control System</a:t>
            </a:r>
          </a:p>
        </p:txBody>
      </p:sp>
      <p:pic>
        <p:nvPicPr>
          <p:cNvPr id="2" name="Immagine 1" descr="Immagine che contiene diagramma, clipart, Elementi grafici, Carattere&#10;&#10;Il contenuto generato dall'IA potrebbe non essere corretto.">
            <a:extLst>
              <a:ext uri="{FF2B5EF4-FFF2-40B4-BE49-F238E27FC236}">
                <a16:creationId xmlns:a16="http://schemas.microsoft.com/office/drawing/2014/main" id="{A4847E7A-3E1D-B5CB-053A-667B0EAB0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823" y="1669100"/>
            <a:ext cx="705767" cy="712911"/>
          </a:xfrm>
          <a:prstGeom prst="rect">
            <a:avLst/>
          </a:prstGeom>
        </p:spPr>
      </p:pic>
      <p:pic>
        <p:nvPicPr>
          <p:cNvPr id="3" name="Elemento grafico 2" descr="Rete contorno">
            <a:extLst>
              <a:ext uri="{FF2B5EF4-FFF2-40B4-BE49-F238E27FC236}">
                <a16:creationId xmlns:a16="http://schemas.microsoft.com/office/drawing/2014/main" id="{3714CFD0-D273-5B94-B275-183A00DC5A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30" y="1716142"/>
            <a:ext cx="611982" cy="561975"/>
          </a:xfrm>
          <a:prstGeom prst="rect">
            <a:avLst/>
          </a:prstGeom>
        </p:spPr>
      </p:pic>
      <p:pic>
        <p:nvPicPr>
          <p:cNvPr id="4" name="Immagine 3" descr="Immagine che contiene diagramma, design, linea, Rettangolo&#10;&#10;Il contenuto generato dall'IA potrebbe non essere corretto.">
            <a:extLst>
              <a:ext uri="{FF2B5EF4-FFF2-40B4-BE49-F238E27FC236}">
                <a16:creationId xmlns:a16="http://schemas.microsoft.com/office/drawing/2014/main" id="{A38922D2-D0DA-1F4F-F42F-519FB16675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487" y="1780030"/>
            <a:ext cx="621402" cy="621402"/>
          </a:xfrm>
          <a:prstGeom prst="rect">
            <a:avLst/>
          </a:prstGeom>
        </p:spPr>
      </p:pic>
      <p:sp>
        <p:nvSpPr>
          <p:cNvPr id="7" name="CasellaDiTesto 26">
            <a:extLst>
              <a:ext uri="{FF2B5EF4-FFF2-40B4-BE49-F238E27FC236}">
                <a16:creationId xmlns:a16="http://schemas.microsoft.com/office/drawing/2014/main" id="{5F243022-E04A-4F60-C210-AE0045B8B7B1}"/>
              </a:ext>
            </a:extLst>
          </p:cNvPr>
          <p:cNvSpPr txBox="1"/>
          <p:nvPr/>
        </p:nvSpPr>
        <p:spPr>
          <a:xfrm>
            <a:off x="696389" y="3595774"/>
            <a:ext cx="1957409" cy="461665"/>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Automatic Control &amp; Optimization</a:t>
            </a:r>
            <a:endParaRPr lang="en-US" sz="1200" b="1">
              <a:solidFill>
                <a:schemeClr val="bg2"/>
              </a:solidFill>
              <a:latin typeface="Calibri Light"/>
              <a:ea typeface="Calibri Light"/>
              <a:cs typeface="Calibri Light"/>
            </a:endParaRPr>
          </a:p>
        </p:txBody>
      </p:sp>
      <p:sp>
        <p:nvSpPr>
          <p:cNvPr id="8" name="Rettangolo con angoli arrotondati 31">
            <a:extLst>
              <a:ext uri="{FF2B5EF4-FFF2-40B4-BE49-F238E27FC236}">
                <a16:creationId xmlns:a16="http://schemas.microsoft.com/office/drawing/2014/main" id="{E71DB439-DB0E-6ADE-A859-F2D469C32990}"/>
              </a:ext>
            </a:extLst>
          </p:cNvPr>
          <p:cNvSpPr/>
          <p:nvPr/>
        </p:nvSpPr>
        <p:spPr>
          <a:xfrm>
            <a:off x="1424168" y="4271157"/>
            <a:ext cx="802871" cy="226807"/>
          </a:xfrm>
          <a:prstGeom prst="roundRect">
            <a:avLst/>
          </a:prstGeom>
          <a:solidFill>
            <a:schemeClr val="accent3">
              <a:lumMod val="90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CasellaDiTesto 32">
            <a:extLst>
              <a:ext uri="{FF2B5EF4-FFF2-40B4-BE49-F238E27FC236}">
                <a16:creationId xmlns:a16="http://schemas.microsoft.com/office/drawing/2014/main" id="{E6387271-079E-13A4-A414-57E96896F1F2}"/>
              </a:ext>
            </a:extLst>
          </p:cNvPr>
          <p:cNvSpPr txBox="1"/>
          <p:nvPr/>
        </p:nvSpPr>
        <p:spPr>
          <a:xfrm>
            <a:off x="1731440" y="4001401"/>
            <a:ext cx="648072" cy="338554"/>
          </a:xfrm>
          <a:prstGeom prst="rect">
            <a:avLst/>
          </a:prstGeom>
          <a:noFill/>
        </p:spPr>
        <p:txBody>
          <a:bodyPr wrap="square" lIns="91440" tIns="45720" rIns="91440" bIns="45720" anchor="t">
            <a:spAutoFit/>
          </a:bodyPr>
          <a:lstStyle/>
          <a:p>
            <a:r>
              <a:rPr lang="en-GB" sz="1600" b="1">
                <a:solidFill>
                  <a:schemeClr val="bg2"/>
                </a:solidFill>
              </a:rPr>
              <a:t>75%</a:t>
            </a:r>
            <a:endParaRPr lang="en-US" sz="1600">
              <a:solidFill>
                <a:schemeClr val="bg2"/>
              </a:solidFill>
            </a:endParaRPr>
          </a:p>
        </p:txBody>
      </p:sp>
      <p:sp>
        <p:nvSpPr>
          <p:cNvPr id="15" name="CasellaDiTesto 25">
            <a:extLst>
              <a:ext uri="{FF2B5EF4-FFF2-40B4-BE49-F238E27FC236}">
                <a16:creationId xmlns:a16="http://schemas.microsoft.com/office/drawing/2014/main" id="{D743D72F-02EA-47CD-B0DF-A8244912CF99}"/>
              </a:ext>
            </a:extLst>
          </p:cNvPr>
          <p:cNvSpPr txBox="1"/>
          <p:nvPr/>
        </p:nvSpPr>
        <p:spPr>
          <a:xfrm>
            <a:off x="3117206" y="3604265"/>
            <a:ext cx="1669377" cy="461665"/>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Fault Detection &amp; Diagnostics</a:t>
            </a:r>
            <a:endParaRPr lang="en-US" sz="1200" b="1">
              <a:solidFill>
                <a:schemeClr val="bg2"/>
              </a:solidFill>
              <a:latin typeface="Calibri Light"/>
              <a:ea typeface="Calibri Light"/>
              <a:cs typeface="Calibri Light"/>
            </a:endParaRPr>
          </a:p>
        </p:txBody>
      </p:sp>
      <p:sp>
        <p:nvSpPr>
          <p:cNvPr id="19" name="CasellaDiTesto 32">
            <a:extLst>
              <a:ext uri="{FF2B5EF4-FFF2-40B4-BE49-F238E27FC236}">
                <a16:creationId xmlns:a16="http://schemas.microsoft.com/office/drawing/2014/main" id="{C5B45B42-13E4-8AF1-11DF-09FA4ACC8401}"/>
              </a:ext>
            </a:extLst>
          </p:cNvPr>
          <p:cNvSpPr txBox="1"/>
          <p:nvPr/>
        </p:nvSpPr>
        <p:spPr>
          <a:xfrm>
            <a:off x="6596604" y="3981452"/>
            <a:ext cx="852949" cy="338554"/>
          </a:xfrm>
          <a:prstGeom prst="rect">
            <a:avLst/>
          </a:prstGeom>
          <a:noFill/>
        </p:spPr>
        <p:txBody>
          <a:bodyPr wrap="square" lIns="91440" tIns="45720" rIns="91440" bIns="45720" anchor="t">
            <a:spAutoFit/>
          </a:bodyPr>
          <a:lstStyle/>
          <a:p>
            <a:r>
              <a:rPr lang="en-GB" sz="1600" b="1">
                <a:solidFill>
                  <a:schemeClr val="bg2"/>
                </a:solidFill>
              </a:rPr>
              <a:t>100%</a:t>
            </a:r>
            <a:endParaRPr lang="en-US" sz="1600">
              <a:solidFill>
                <a:schemeClr val="bg2"/>
              </a:solidFill>
            </a:endParaRPr>
          </a:p>
        </p:txBody>
      </p:sp>
      <p:sp>
        <p:nvSpPr>
          <p:cNvPr id="20" name="Rettangolo con angoli arrotondati 33">
            <a:extLst>
              <a:ext uri="{FF2B5EF4-FFF2-40B4-BE49-F238E27FC236}">
                <a16:creationId xmlns:a16="http://schemas.microsoft.com/office/drawing/2014/main" id="{2924C5C1-0CD8-026F-4C5D-8CE01874497C}"/>
              </a:ext>
            </a:extLst>
          </p:cNvPr>
          <p:cNvSpPr/>
          <p:nvPr/>
        </p:nvSpPr>
        <p:spPr>
          <a:xfrm>
            <a:off x="3521740" y="4286522"/>
            <a:ext cx="921667" cy="205241"/>
          </a:xfrm>
          <a:prstGeom prst="roundRect">
            <a:avLst/>
          </a:prstGeom>
          <a:solidFill>
            <a:schemeClr val="accent3">
              <a:lumMod val="90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2" name="CasellaDiTesto 34">
            <a:extLst>
              <a:ext uri="{FF2B5EF4-FFF2-40B4-BE49-F238E27FC236}">
                <a16:creationId xmlns:a16="http://schemas.microsoft.com/office/drawing/2014/main" id="{8267D92C-27B8-44C1-C019-44EAED0EEF39}"/>
              </a:ext>
            </a:extLst>
          </p:cNvPr>
          <p:cNvSpPr txBox="1"/>
          <p:nvPr/>
        </p:nvSpPr>
        <p:spPr>
          <a:xfrm>
            <a:off x="3939037" y="4002749"/>
            <a:ext cx="720080" cy="338554"/>
          </a:xfrm>
          <a:prstGeom prst="rect">
            <a:avLst/>
          </a:prstGeom>
          <a:noFill/>
        </p:spPr>
        <p:txBody>
          <a:bodyPr wrap="square" lIns="91440" tIns="45720" rIns="91440" bIns="45720" anchor="t">
            <a:spAutoFit/>
          </a:bodyPr>
          <a:lstStyle/>
          <a:p>
            <a:r>
              <a:rPr lang="en-GB" sz="1600" b="1">
                <a:solidFill>
                  <a:schemeClr val="bg2"/>
                </a:solidFill>
              </a:rPr>
              <a:t>75%</a:t>
            </a:r>
            <a:endParaRPr lang="en-US" sz="1600">
              <a:solidFill>
                <a:schemeClr val="bg2"/>
              </a:solidFill>
            </a:endParaRPr>
          </a:p>
        </p:txBody>
      </p:sp>
      <p:sp>
        <p:nvSpPr>
          <p:cNvPr id="36" name="CasellaDiTesto 32">
            <a:extLst>
              <a:ext uri="{FF2B5EF4-FFF2-40B4-BE49-F238E27FC236}">
                <a16:creationId xmlns:a16="http://schemas.microsoft.com/office/drawing/2014/main" id="{4B36CE6E-1F70-D035-C745-02CF2E9DCFC2}"/>
              </a:ext>
            </a:extLst>
          </p:cNvPr>
          <p:cNvSpPr txBox="1"/>
          <p:nvPr/>
        </p:nvSpPr>
        <p:spPr>
          <a:xfrm>
            <a:off x="8042605" y="3284870"/>
            <a:ext cx="788251" cy="338554"/>
          </a:xfrm>
          <a:prstGeom prst="rect">
            <a:avLst/>
          </a:prstGeom>
          <a:noFill/>
        </p:spPr>
        <p:txBody>
          <a:bodyPr wrap="square" lIns="91440" tIns="45720" rIns="91440" bIns="45720" anchor="t">
            <a:spAutoFit/>
          </a:bodyPr>
          <a:lstStyle/>
          <a:p>
            <a:r>
              <a:rPr lang="en-GB" sz="1600" b="1">
                <a:solidFill>
                  <a:schemeClr val="bg2"/>
                </a:solidFill>
              </a:rPr>
              <a:t>100%</a:t>
            </a:r>
            <a:endParaRPr lang="en-US" sz="1600">
              <a:solidFill>
                <a:schemeClr val="bg2"/>
              </a:solidFill>
            </a:endParaRPr>
          </a:p>
        </p:txBody>
      </p:sp>
      <p:sp>
        <p:nvSpPr>
          <p:cNvPr id="38" name="Rettangolo con angoli arrotondati 33">
            <a:extLst>
              <a:ext uri="{FF2B5EF4-FFF2-40B4-BE49-F238E27FC236}">
                <a16:creationId xmlns:a16="http://schemas.microsoft.com/office/drawing/2014/main" id="{EC2A0CD5-3C5A-106E-D140-1E6983D84AE4}"/>
              </a:ext>
            </a:extLst>
          </p:cNvPr>
          <p:cNvSpPr/>
          <p:nvPr/>
        </p:nvSpPr>
        <p:spPr>
          <a:xfrm>
            <a:off x="7473312" y="3529284"/>
            <a:ext cx="1158893" cy="216024"/>
          </a:xfrm>
          <a:prstGeom prst="roundRect">
            <a:avLst/>
          </a:prstGeom>
          <a:solidFill>
            <a:schemeClr val="accent5">
              <a:lumMod val="90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9" name="Rettangolo con angoli arrotondati 33">
            <a:extLst>
              <a:ext uri="{FF2B5EF4-FFF2-40B4-BE49-F238E27FC236}">
                <a16:creationId xmlns:a16="http://schemas.microsoft.com/office/drawing/2014/main" id="{C6EA22E7-114B-B481-B039-6C0DE335C3E8}"/>
              </a:ext>
            </a:extLst>
          </p:cNvPr>
          <p:cNvSpPr/>
          <p:nvPr/>
        </p:nvSpPr>
        <p:spPr>
          <a:xfrm>
            <a:off x="6038363" y="4236516"/>
            <a:ext cx="1158893" cy="216024"/>
          </a:xfrm>
          <a:prstGeom prst="roundRect">
            <a:avLst/>
          </a:prstGeom>
          <a:solidFill>
            <a:schemeClr val="accent5">
              <a:lumMod val="90000"/>
            </a:schemeClr>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CasellaDiTesto 24">
            <a:extLst>
              <a:ext uri="{FF2B5EF4-FFF2-40B4-BE49-F238E27FC236}">
                <a16:creationId xmlns:a16="http://schemas.microsoft.com/office/drawing/2014/main" id="{042A618F-B0B1-7265-524F-D3E926A480CF}"/>
              </a:ext>
            </a:extLst>
          </p:cNvPr>
          <p:cNvSpPr txBox="1"/>
          <p:nvPr/>
        </p:nvSpPr>
        <p:spPr>
          <a:xfrm>
            <a:off x="439232" y="1559940"/>
            <a:ext cx="2212826" cy="461665"/>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Continuous </a:t>
            </a:r>
            <a:endParaRPr lang="en-US" sz="1200">
              <a:solidFill>
                <a:schemeClr val="bg2"/>
              </a:solidFill>
              <a:latin typeface="Calibri Light"/>
              <a:ea typeface="Calibri Light"/>
              <a:cs typeface="Calibri Light"/>
            </a:endParaRPr>
          </a:p>
          <a:p>
            <a:pPr algn="ctr"/>
            <a:r>
              <a:rPr lang="en-GB" sz="1200" b="1">
                <a:solidFill>
                  <a:schemeClr val="bg2"/>
                </a:solidFill>
                <a:latin typeface="Calibri Light"/>
                <a:ea typeface="Calibri Light"/>
                <a:cs typeface="Calibri Light"/>
              </a:rPr>
              <a:t>monitoring </a:t>
            </a:r>
            <a:endParaRPr lang="en-US" sz="1200">
              <a:solidFill>
                <a:schemeClr val="bg2"/>
              </a:solidFill>
              <a:latin typeface="Calibri Light"/>
              <a:ea typeface="Calibri Light"/>
              <a:cs typeface="Calibri Light"/>
            </a:endParaRPr>
          </a:p>
        </p:txBody>
      </p:sp>
      <p:sp>
        <p:nvSpPr>
          <p:cNvPr id="27" name="CasellaDiTesto 26">
            <a:extLst>
              <a:ext uri="{FF2B5EF4-FFF2-40B4-BE49-F238E27FC236}">
                <a16:creationId xmlns:a16="http://schemas.microsoft.com/office/drawing/2014/main" id="{47A703F4-AB5E-7188-35F2-21F3681F775D}"/>
              </a:ext>
            </a:extLst>
          </p:cNvPr>
          <p:cNvSpPr txBox="1"/>
          <p:nvPr/>
        </p:nvSpPr>
        <p:spPr>
          <a:xfrm>
            <a:off x="4824803" y="1631378"/>
            <a:ext cx="2643209" cy="461665"/>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Predictive &amp; </a:t>
            </a:r>
            <a:endParaRPr lang="en-US" sz="1200">
              <a:solidFill>
                <a:schemeClr val="bg2"/>
              </a:solidFill>
              <a:latin typeface="Calibri Light"/>
              <a:ea typeface="Calibri Light"/>
              <a:cs typeface="Calibri Light"/>
            </a:endParaRPr>
          </a:p>
          <a:p>
            <a:pPr algn="ctr"/>
            <a:r>
              <a:rPr lang="en-GB" sz="1200" b="1">
                <a:solidFill>
                  <a:schemeClr val="bg2"/>
                </a:solidFill>
                <a:latin typeface="Calibri Light"/>
                <a:ea typeface="Calibri Light"/>
                <a:cs typeface="Calibri Light"/>
              </a:rPr>
              <a:t>adaptive function</a:t>
            </a:r>
            <a:endParaRPr lang="en-US" sz="1200">
              <a:solidFill>
                <a:schemeClr val="bg2"/>
              </a:solidFill>
              <a:latin typeface="Calibri Light"/>
              <a:ea typeface="Calibri Light"/>
              <a:cs typeface="Calibri Light"/>
            </a:endParaRPr>
          </a:p>
        </p:txBody>
      </p:sp>
      <p:sp>
        <p:nvSpPr>
          <p:cNvPr id="16" name="CasellaDiTesto 26">
            <a:extLst>
              <a:ext uri="{FF2B5EF4-FFF2-40B4-BE49-F238E27FC236}">
                <a16:creationId xmlns:a16="http://schemas.microsoft.com/office/drawing/2014/main" id="{93CA8EA6-585F-2A98-6D21-0CEA241CBAE1}"/>
              </a:ext>
            </a:extLst>
          </p:cNvPr>
          <p:cNvSpPr txBox="1"/>
          <p:nvPr/>
        </p:nvSpPr>
        <p:spPr>
          <a:xfrm>
            <a:off x="5236714" y="3582834"/>
            <a:ext cx="2442644" cy="461665"/>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User Interface &amp; </a:t>
            </a:r>
            <a:endParaRPr lang="en-US" sz="1200" b="1">
              <a:solidFill>
                <a:schemeClr val="bg2"/>
              </a:solidFill>
              <a:latin typeface="Calibri Light"/>
              <a:ea typeface="Calibri Light"/>
              <a:cs typeface="Calibri Light"/>
            </a:endParaRPr>
          </a:p>
          <a:p>
            <a:pPr algn="ctr"/>
            <a:r>
              <a:rPr lang="en-GB" sz="1200" b="1">
                <a:solidFill>
                  <a:schemeClr val="bg2"/>
                </a:solidFill>
                <a:latin typeface="Calibri Light"/>
                <a:ea typeface="Calibri Light"/>
                <a:cs typeface="Calibri Light"/>
              </a:rPr>
              <a:t>Management Functions</a:t>
            </a:r>
            <a:endParaRPr lang="en-US" sz="1200" b="1">
              <a:solidFill>
                <a:schemeClr val="bg2"/>
              </a:solidFill>
              <a:latin typeface="Calibri Light"/>
              <a:ea typeface="Calibri Light"/>
              <a:cs typeface="Calibri Light"/>
            </a:endParaRPr>
          </a:p>
        </p:txBody>
      </p:sp>
      <p:sp>
        <p:nvSpPr>
          <p:cNvPr id="28" name="CasellaDiTesto 26">
            <a:extLst>
              <a:ext uri="{FF2B5EF4-FFF2-40B4-BE49-F238E27FC236}">
                <a16:creationId xmlns:a16="http://schemas.microsoft.com/office/drawing/2014/main" id="{234FD83A-1743-D09C-7CD0-645B863B81A4}"/>
              </a:ext>
            </a:extLst>
          </p:cNvPr>
          <p:cNvSpPr txBox="1"/>
          <p:nvPr/>
        </p:nvSpPr>
        <p:spPr>
          <a:xfrm>
            <a:off x="6819120" y="3061205"/>
            <a:ext cx="1957409" cy="276999"/>
          </a:xfrm>
          <a:prstGeom prst="rect">
            <a:avLst/>
          </a:prstGeom>
          <a:noFill/>
        </p:spPr>
        <p:txBody>
          <a:bodyPr wrap="square" lIns="91440" tIns="45720" rIns="91440" bIns="45720" anchor="t">
            <a:spAutoFit/>
          </a:bodyPr>
          <a:lstStyle/>
          <a:p>
            <a:pPr algn="ctr"/>
            <a:r>
              <a:rPr lang="en-GB" sz="1200" b="1">
                <a:solidFill>
                  <a:schemeClr val="bg2"/>
                </a:solidFill>
                <a:latin typeface="Calibri Light"/>
                <a:ea typeface="Calibri Light"/>
                <a:cs typeface="Calibri Light"/>
              </a:rPr>
              <a:t>Data Logging &amp; Reporting</a:t>
            </a:r>
            <a:endParaRPr lang="en-US" sz="1200" b="1">
              <a:solidFill>
                <a:schemeClr val="bg2"/>
              </a:solidFill>
              <a:latin typeface="Calibri Light"/>
              <a:ea typeface="Calibri Light"/>
              <a:cs typeface="Calibri Light"/>
            </a:endParaRPr>
          </a:p>
        </p:txBody>
      </p:sp>
      <p:sp>
        <p:nvSpPr>
          <p:cNvPr id="18" name="Oval 17">
            <a:extLst>
              <a:ext uri="{FF2B5EF4-FFF2-40B4-BE49-F238E27FC236}">
                <a16:creationId xmlns:a16="http://schemas.microsoft.com/office/drawing/2014/main" id="{2854C918-EA87-C5F6-04F7-F25256EDE5D1}"/>
              </a:ext>
            </a:extLst>
          </p:cNvPr>
          <p:cNvSpPr/>
          <p:nvPr/>
        </p:nvSpPr>
        <p:spPr>
          <a:xfrm>
            <a:off x="150019" y="1564481"/>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0" name="Oval 39">
            <a:extLst>
              <a:ext uri="{FF2B5EF4-FFF2-40B4-BE49-F238E27FC236}">
                <a16:creationId xmlns:a16="http://schemas.microsoft.com/office/drawing/2014/main" id="{4E4FF024-03D2-725B-5C63-81574ED7F692}"/>
              </a:ext>
            </a:extLst>
          </p:cNvPr>
          <p:cNvSpPr/>
          <p:nvPr/>
        </p:nvSpPr>
        <p:spPr>
          <a:xfrm>
            <a:off x="2407443" y="1543050"/>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Oval 40">
            <a:extLst>
              <a:ext uri="{FF2B5EF4-FFF2-40B4-BE49-F238E27FC236}">
                <a16:creationId xmlns:a16="http://schemas.microsoft.com/office/drawing/2014/main" id="{F690AF6E-076E-B2C1-3F14-BABB9478E273}"/>
              </a:ext>
            </a:extLst>
          </p:cNvPr>
          <p:cNvSpPr/>
          <p:nvPr/>
        </p:nvSpPr>
        <p:spPr>
          <a:xfrm>
            <a:off x="4650580" y="1628773"/>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Oval 41">
            <a:extLst>
              <a:ext uri="{FF2B5EF4-FFF2-40B4-BE49-F238E27FC236}">
                <a16:creationId xmlns:a16="http://schemas.microsoft.com/office/drawing/2014/main" id="{06CCCF22-DD97-6818-8BA4-411CA31FC401}"/>
              </a:ext>
            </a:extLst>
          </p:cNvPr>
          <p:cNvSpPr/>
          <p:nvPr/>
        </p:nvSpPr>
        <p:spPr>
          <a:xfrm>
            <a:off x="135731" y="3593306"/>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3" name="Oval 42">
            <a:extLst>
              <a:ext uri="{FF2B5EF4-FFF2-40B4-BE49-F238E27FC236}">
                <a16:creationId xmlns:a16="http://schemas.microsoft.com/office/drawing/2014/main" id="{9750A732-47CE-7EDC-C655-36B35B30B57F}"/>
              </a:ext>
            </a:extLst>
          </p:cNvPr>
          <p:cNvSpPr/>
          <p:nvPr/>
        </p:nvSpPr>
        <p:spPr>
          <a:xfrm>
            <a:off x="2514599" y="3586162"/>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Oval 43">
            <a:extLst>
              <a:ext uri="{FF2B5EF4-FFF2-40B4-BE49-F238E27FC236}">
                <a16:creationId xmlns:a16="http://schemas.microsoft.com/office/drawing/2014/main" id="{3CDEDFDC-AB63-0933-6667-2A06FFBB5B16}"/>
              </a:ext>
            </a:extLst>
          </p:cNvPr>
          <p:cNvSpPr/>
          <p:nvPr/>
        </p:nvSpPr>
        <p:spPr>
          <a:xfrm>
            <a:off x="4779169" y="3586162"/>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5" name="Oval 44">
            <a:extLst>
              <a:ext uri="{FF2B5EF4-FFF2-40B4-BE49-F238E27FC236}">
                <a16:creationId xmlns:a16="http://schemas.microsoft.com/office/drawing/2014/main" id="{2D4C4A7F-2DC7-EA16-FEDF-436A31BE51EB}"/>
              </a:ext>
            </a:extLst>
          </p:cNvPr>
          <p:cNvSpPr/>
          <p:nvPr/>
        </p:nvSpPr>
        <p:spPr>
          <a:xfrm>
            <a:off x="7415211" y="2085974"/>
            <a:ext cx="914400" cy="914400"/>
          </a:xfrm>
          <a:prstGeom prst="ellipse">
            <a:avLst/>
          </a:prstGeom>
          <a:noFill/>
          <a:ln w="6350">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6" name="Picture 45">
            <a:extLst>
              <a:ext uri="{FF2B5EF4-FFF2-40B4-BE49-F238E27FC236}">
                <a16:creationId xmlns:a16="http://schemas.microsoft.com/office/drawing/2014/main" id="{B3A47F11-77B6-1730-A4AB-70FD62322B30}"/>
              </a:ext>
            </a:extLst>
          </p:cNvPr>
          <p:cNvPicPr>
            <a:picLocks noChangeAspect="1"/>
          </p:cNvPicPr>
          <p:nvPr/>
        </p:nvPicPr>
        <p:blipFill>
          <a:blip r:embed="rId6"/>
          <a:stretch>
            <a:fillRect/>
          </a:stretch>
        </p:blipFill>
        <p:spPr>
          <a:xfrm>
            <a:off x="4868025" y="3609061"/>
            <a:ext cx="822022" cy="845508"/>
          </a:xfrm>
          <a:prstGeom prst="rect">
            <a:avLst/>
          </a:prstGeom>
        </p:spPr>
      </p:pic>
      <p:pic>
        <p:nvPicPr>
          <p:cNvPr id="47" name="Picture 46">
            <a:extLst>
              <a:ext uri="{FF2B5EF4-FFF2-40B4-BE49-F238E27FC236}">
                <a16:creationId xmlns:a16="http://schemas.microsoft.com/office/drawing/2014/main" id="{669ECE3B-C78E-E289-F54B-149F7FDF81DF}"/>
              </a:ext>
            </a:extLst>
          </p:cNvPr>
          <p:cNvPicPr>
            <a:picLocks noChangeAspect="1"/>
          </p:cNvPicPr>
          <p:nvPr/>
        </p:nvPicPr>
        <p:blipFill>
          <a:blip r:embed="rId7"/>
          <a:stretch>
            <a:fillRect/>
          </a:stretch>
        </p:blipFill>
        <p:spPr>
          <a:xfrm>
            <a:off x="7524129" y="2207712"/>
            <a:ext cx="688933" cy="681104"/>
          </a:xfrm>
          <a:prstGeom prst="rect">
            <a:avLst/>
          </a:prstGeom>
        </p:spPr>
      </p:pic>
      <p:pic>
        <p:nvPicPr>
          <p:cNvPr id="48" name="Picture 47">
            <a:extLst>
              <a:ext uri="{FF2B5EF4-FFF2-40B4-BE49-F238E27FC236}">
                <a16:creationId xmlns:a16="http://schemas.microsoft.com/office/drawing/2014/main" id="{1AF4AFBC-6670-8402-95DA-1F0B06E0568D}"/>
              </a:ext>
            </a:extLst>
          </p:cNvPr>
          <p:cNvPicPr>
            <a:picLocks noChangeAspect="1"/>
          </p:cNvPicPr>
          <p:nvPr/>
        </p:nvPicPr>
        <p:blipFill>
          <a:blip r:embed="rId8"/>
          <a:stretch>
            <a:fillRect/>
          </a:stretch>
        </p:blipFill>
        <p:spPr>
          <a:xfrm>
            <a:off x="2563920" y="3640377"/>
            <a:ext cx="822022" cy="829850"/>
          </a:xfrm>
          <a:prstGeom prst="rect">
            <a:avLst/>
          </a:prstGeom>
        </p:spPr>
      </p:pic>
      <p:pic>
        <p:nvPicPr>
          <p:cNvPr id="6" name="Picture 5">
            <a:extLst>
              <a:ext uri="{FF2B5EF4-FFF2-40B4-BE49-F238E27FC236}">
                <a16:creationId xmlns:a16="http://schemas.microsoft.com/office/drawing/2014/main" id="{247F3F07-0CB8-2FC4-9188-4D2CB95F5E11}"/>
              </a:ext>
            </a:extLst>
          </p:cNvPr>
          <p:cNvPicPr>
            <a:picLocks noChangeAspect="1"/>
          </p:cNvPicPr>
          <p:nvPr/>
        </p:nvPicPr>
        <p:blipFill>
          <a:blip r:embed="rId9"/>
          <a:stretch>
            <a:fillRect/>
          </a:stretch>
        </p:blipFill>
        <p:spPr>
          <a:xfrm>
            <a:off x="204084" y="3700462"/>
            <a:ext cx="777693" cy="757238"/>
          </a:xfrm>
          <a:prstGeom prst="rect">
            <a:avLst/>
          </a:prstGeom>
        </p:spPr>
      </p:pic>
    </p:spTree>
    <p:extLst>
      <p:ext uri="{BB962C8B-B14F-4D97-AF65-F5344CB8AC3E}">
        <p14:creationId xmlns:p14="http://schemas.microsoft.com/office/powerpoint/2010/main" val="281625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D215-A4F7-E2D1-0F7C-A3052F6DD372}"/>
            </a:ext>
          </a:extLst>
        </p:cNvPr>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2FD8CE21-A4C6-B6BD-5250-F912397F7800}"/>
              </a:ext>
            </a:extLst>
          </p:cNvPr>
          <p:cNvSpPr/>
          <p:nvPr/>
        </p:nvSpPr>
        <p:spPr>
          <a:xfrm>
            <a:off x="269636" y="1327889"/>
            <a:ext cx="3370943" cy="964376"/>
          </a:xfrm>
          <a:prstGeom prst="roundRect">
            <a:avLst/>
          </a:prstGeom>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CasellaDiTesto 11">
            <a:extLst>
              <a:ext uri="{FF2B5EF4-FFF2-40B4-BE49-F238E27FC236}">
                <a16:creationId xmlns:a16="http://schemas.microsoft.com/office/drawing/2014/main" id="{7CE91C5C-82F9-749A-DD59-44CF4C897735}"/>
              </a:ext>
            </a:extLst>
          </p:cNvPr>
          <p:cNvSpPr txBox="1"/>
          <p:nvPr/>
        </p:nvSpPr>
        <p:spPr>
          <a:xfrm>
            <a:off x="336253" y="1392744"/>
            <a:ext cx="3417212" cy="769441"/>
          </a:xfrm>
          <a:prstGeom prst="rect">
            <a:avLst/>
          </a:prstGeom>
          <a:noFill/>
        </p:spPr>
        <p:txBody>
          <a:bodyPr wrap="square">
            <a:spAutoFit/>
          </a:bodyPr>
          <a:lstStyle>
            <a:defPPr>
              <a:defRPr lang="en-US"/>
            </a:defPPr>
            <a:lvl1pPr marL="171450" indent="-171450">
              <a:buFont typeface="Arial" panose="020B0604020202020204" pitchFamily="34" charset="0"/>
              <a:buChar char="•"/>
              <a:defRPr sz="1200">
                <a:solidFill>
                  <a:schemeClr val="bg2"/>
                </a:solidFill>
                <a:latin typeface="Calibri Light" panose="020F0302020204030204" pitchFamily="34" charset="0"/>
                <a:cs typeface="Calibri Light" panose="020F0302020204030204" pitchFamily="34" charset="0"/>
              </a:defRPr>
            </a:lvl1pPr>
          </a:lstStyle>
          <a:p>
            <a:r>
              <a:rPr lang="en-US" sz="1100"/>
              <a:t>Chilled/heated water temperature optimization</a:t>
            </a:r>
          </a:p>
          <a:p>
            <a:r>
              <a:rPr lang="en-US" sz="1100"/>
              <a:t>Dynamic chiller and pump sequencing</a:t>
            </a:r>
          </a:p>
          <a:p>
            <a:r>
              <a:rPr lang="en-US" sz="1100"/>
              <a:t>Primary and secondary management with VFD</a:t>
            </a:r>
          </a:p>
          <a:p>
            <a:r>
              <a:rPr lang="en-US" sz="1100"/>
              <a:t>Intelligent defrost management for heat pumps</a:t>
            </a:r>
          </a:p>
        </p:txBody>
      </p:sp>
      <p:sp>
        <p:nvSpPr>
          <p:cNvPr id="14" name="CasellaDiTesto 13">
            <a:extLst>
              <a:ext uri="{FF2B5EF4-FFF2-40B4-BE49-F238E27FC236}">
                <a16:creationId xmlns:a16="http://schemas.microsoft.com/office/drawing/2014/main" id="{F80D15EF-7580-42A5-73B3-EBFEC5E91BA0}"/>
              </a:ext>
            </a:extLst>
          </p:cNvPr>
          <p:cNvSpPr txBox="1"/>
          <p:nvPr/>
        </p:nvSpPr>
        <p:spPr>
          <a:xfrm>
            <a:off x="792154" y="932203"/>
            <a:ext cx="2325904" cy="369332"/>
          </a:xfrm>
          <a:prstGeom prst="rect">
            <a:avLst/>
          </a:prstGeom>
          <a:noFill/>
        </p:spPr>
        <p:txBody>
          <a:bodyPr wrap="square">
            <a:spAutoFit/>
          </a:bodyPr>
          <a:lstStyle/>
          <a:p>
            <a:r>
              <a:rPr lang="en-US">
                <a:solidFill>
                  <a:srgbClr val="0097E0"/>
                </a:solidFill>
              </a:rPr>
              <a:t>Plant-room functions</a:t>
            </a:r>
          </a:p>
        </p:txBody>
      </p:sp>
      <p:sp>
        <p:nvSpPr>
          <p:cNvPr id="18" name="CasellaDiTesto 17">
            <a:extLst>
              <a:ext uri="{FF2B5EF4-FFF2-40B4-BE49-F238E27FC236}">
                <a16:creationId xmlns:a16="http://schemas.microsoft.com/office/drawing/2014/main" id="{BD109518-C53A-79C9-0BF0-58B328787F49}"/>
              </a:ext>
            </a:extLst>
          </p:cNvPr>
          <p:cNvSpPr txBox="1"/>
          <p:nvPr/>
        </p:nvSpPr>
        <p:spPr>
          <a:xfrm>
            <a:off x="907314" y="3153046"/>
            <a:ext cx="2952328" cy="369332"/>
          </a:xfrm>
          <a:prstGeom prst="rect">
            <a:avLst/>
          </a:prstGeom>
          <a:noFill/>
        </p:spPr>
        <p:txBody>
          <a:bodyPr wrap="square">
            <a:spAutoFit/>
          </a:bodyPr>
          <a:lstStyle/>
          <a:p>
            <a:r>
              <a:rPr lang="en-US">
                <a:solidFill>
                  <a:srgbClr val="0097E0"/>
                </a:solidFill>
              </a:rPr>
              <a:t>Air-side functions</a:t>
            </a:r>
          </a:p>
        </p:txBody>
      </p:sp>
      <p:sp>
        <p:nvSpPr>
          <p:cNvPr id="23" name="CasellaDiTesto 22">
            <a:extLst>
              <a:ext uri="{FF2B5EF4-FFF2-40B4-BE49-F238E27FC236}">
                <a16:creationId xmlns:a16="http://schemas.microsoft.com/office/drawing/2014/main" id="{84B024DF-9EFA-88F6-2C83-FDA50E1723DA}"/>
              </a:ext>
            </a:extLst>
          </p:cNvPr>
          <p:cNvSpPr txBox="1"/>
          <p:nvPr/>
        </p:nvSpPr>
        <p:spPr>
          <a:xfrm>
            <a:off x="6176548" y="3171924"/>
            <a:ext cx="2106778" cy="369332"/>
          </a:xfrm>
          <a:prstGeom prst="rect">
            <a:avLst/>
          </a:prstGeom>
          <a:noFill/>
        </p:spPr>
        <p:txBody>
          <a:bodyPr wrap="square">
            <a:spAutoFit/>
          </a:bodyPr>
          <a:lstStyle>
            <a:defPPr>
              <a:defRPr lang="en-US"/>
            </a:defPPr>
            <a:lvl1pPr algn="r">
              <a:defRPr b="1">
                <a:solidFill>
                  <a:schemeClr val="bg2"/>
                </a:solidFill>
              </a:defRPr>
            </a:lvl1pPr>
          </a:lstStyle>
          <a:p>
            <a:pPr algn="l"/>
            <a:r>
              <a:rPr lang="en-US" b="0">
                <a:solidFill>
                  <a:srgbClr val="0097E0"/>
                </a:solidFill>
              </a:rPr>
              <a:t>User interface</a:t>
            </a:r>
          </a:p>
        </p:txBody>
      </p:sp>
      <p:sp>
        <p:nvSpPr>
          <p:cNvPr id="11" name="CasellaDiTesto 10">
            <a:extLst>
              <a:ext uri="{FF2B5EF4-FFF2-40B4-BE49-F238E27FC236}">
                <a16:creationId xmlns:a16="http://schemas.microsoft.com/office/drawing/2014/main" id="{685E815E-D4D0-CEB4-B6DF-ABBC1EB68FB3}"/>
              </a:ext>
            </a:extLst>
          </p:cNvPr>
          <p:cNvSpPr txBox="1"/>
          <p:nvPr/>
        </p:nvSpPr>
        <p:spPr>
          <a:xfrm>
            <a:off x="6176548" y="926896"/>
            <a:ext cx="1494845" cy="369332"/>
          </a:xfrm>
          <a:prstGeom prst="rect">
            <a:avLst/>
          </a:prstGeom>
          <a:noFill/>
        </p:spPr>
        <p:txBody>
          <a:bodyPr wrap="square">
            <a:spAutoFit/>
          </a:bodyPr>
          <a:lstStyle/>
          <a:p>
            <a:r>
              <a:rPr lang="en-US">
                <a:solidFill>
                  <a:srgbClr val="0097E0"/>
                </a:solidFill>
              </a:rPr>
              <a:t>Application</a:t>
            </a:r>
          </a:p>
        </p:txBody>
      </p:sp>
      <p:sp>
        <p:nvSpPr>
          <p:cNvPr id="10" name="Text Placeholder 6">
            <a:extLst>
              <a:ext uri="{FF2B5EF4-FFF2-40B4-BE49-F238E27FC236}">
                <a16:creationId xmlns:a16="http://schemas.microsoft.com/office/drawing/2014/main" id="{12807759-BB2F-14D1-4404-3C04D0818EB3}"/>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Control System</a:t>
            </a:r>
          </a:p>
        </p:txBody>
      </p:sp>
      <p:sp>
        <p:nvSpPr>
          <p:cNvPr id="26" name="Rettangolo con angoli arrotondati 25">
            <a:extLst>
              <a:ext uri="{FF2B5EF4-FFF2-40B4-BE49-F238E27FC236}">
                <a16:creationId xmlns:a16="http://schemas.microsoft.com/office/drawing/2014/main" id="{F456F4B1-B852-8F46-8302-D2DDAE8A1F69}"/>
              </a:ext>
            </a:extLst>
          </p:cNvPr>
          <p:cNvSpPr/>
          <p:nvPr/>
        </p:nvSpPr>
        <p:spPr>
          <a:xfrm>
            <a:off x="5212588" y="1315718"/>
            <a:ext cx="3370943" cy="964376"/>
          </a:xfrm>
          <a:prstGeom prst="roundRect">
            <a:avLst/>
          </a:prstGeom>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asellaDiTesto 8">
            <a:extLst>
              <a:ext uri="{FF2B5EF4-FFF2-40B4-BE49-F238E27FC236}">
                <a16:creationId xmlns:a16="http://schemas.microsoft.com/office/drawing/2014/main" id="{FF61491E-05B0-8CEB-20A7-B1ECF89493EC}"/>
              </a:ext>
            </a:extLst>
          </p:cNvPr>
          <p:cNvSpPr txBox="1"/>
          <p:nvPr/>
        </p:nvSpPr>
        <p:spPr>
          <a:xfrm>
            <a:off x="5325474" y="1354698"/>
            <a:ext cx="2903833" cy="969496"/>
          </a:xfrm>
          <a:prstGeom prst="rect">
            <a:avLst/>
          </a:prstGeom>
          <a:noFill/>
        </p:spPr>
        <p:txBody>
          <a:bodyPr wrap="square">
            <a:spAutoFit/>
          </a:bodyPr>
          <a:lstStyle>
            <a:defPPr>
              <a:defRPr lang="en-US"/>
            </a:defPPr>
            <a:lvl1pPr marL="171450" indent="-171450">
              <a:buFont typeface="Arial" panose="020B0604020202020204" pitchFamily="34" charset="0"/>
              <a:buChar char="•"/>
              <a:defRPr sz="1200">
                <a:solidFill>
                  <a:schemeClr val="bg2"/>
                </a:solidFill>
                <a:latin typeface="Calibri Light" panose="020F0302020204030204" pitchFamily="34" charset="0"/>
                <a:cs typeface="Calibri Light" panose="020F0302020204030204" pitchFamily="34" charset="0"/>
              </a:defRPr>
            </a:lvl1pPr>
          </a:lstStyle>
          <a:p>
            <a:r>
              <a:rPr lang="en-GB" sz="1100"/>
              <a:t>Shopping malls</a:t>
            </a:r>
          </a:p>
          <a:p>
            <a:r>
              <a:rPr lang="en-GB" sz="1100"/>
              <a:t>Hotels and resorts</a:t>
            </a:r>
          </a:p>
          <a:p>
            <a:r>
              <a:rPr lang="en-GB" sz="1100"/>
              <a:t>Universities and schools</a:t>
            </a:r>
          </a:p>
          <a:p>
            <a:r>
              <a:rPr lang="en-GB" sz="1100"/>
              <a:t>Hospitals and health facilities</a:t>
            </a:r>
          </a:p>
          <a:p>
            <a:r>
              <a:rPr lang="en-GB" sz="1100"/>
              <a:t>Airports</a:t>
            </a:r>
            <a:endParaRPr lang="en-US" sz="1100"/>
          </a:p>
        </p:txBody>
      </p:sp>
      <p:sp>
        <p:nvSpPr>
          <p:cNvPr id="27" name="Rettangolo con angoli arrotondati 26">
            <a:extLst>
              <a:ext uri="{FF2B5EF4-FFF2-40B4-BE49-F238E27FC236}">
                <a16:creationId xmlns:a16="http://schemas.microsoft.com/office/drawing/2014/main" id="{E447EA4F-B98F-ED85-3AF5-3349946F34E9}"/>
              </a:ext>
            </a:extLst>
          </p:cNvPr>
          <p:cNvSpPr/>
          <p:nvPr/>
        </p:nvSpPr>
        <p:spPr>
          <a:xfrm>
            <a:off x="269635" y="3575087"/>
            <a:ext cx="3370943" cy="964376"/>
          </a:xfrm>
          <a:prstGeom prst="roundRect">
            <a:avLst/>
          </a:prstGeom>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CasellaDiTesto 14">
            <a:extLst>
              <a:ext uri="{FF2B5EF4-FFF2-40B4-BE49-F238E27FC236}">
                <a16:creationId xmlns:a16="http://schemas.microsoft.com/office/drawing/2014/main" id="{1998BBBC-B1A8-4EE1-68DD-63B76BE96681}"/>
              </a:ext>
            </a:extLst>
          </p:cNvPr>
          <p:cNvSpPr txBox="1"/>
          <p:nvPr/>
        </p:nvSpPr>
        <p:spPr>
          <a:xfrm>
            <a:off x="301989" y="3619187"/>
            <a:ext cx="3306234" cy="938719"/>
          </a:xfrm>
          <a:prstGeom prst="rect">
            <a:avLst/>
          </a:prstGeom>
          <a:noFill/>
        </p:spPr>
        <p:txBody>
          <a:bodyPr wrap="square" lIns="91440" tIns="45720" rIns="91440" bIns="45720" anchor="t">
            <a:spAutoFit/>
          </a:bodyPr>
          <a:lstStyle>
            <a:defPPr>
              <a:defRPr lang="en-US"/>
            </a:defPPr>
            <a:lvl1pPr marL="171450" indent="-171450">
              <a:buFont typeface="Arial" panose="020B0604020202020204" pitchFamily="34" charset="0"/>
              <a:buChar char="•"/>
              <a:defRPr sz="1200">
                <a:solidFill>
                  <a:schemeClr val="bg2"/>
                </a:solidFill>
                <a:latin typeface="Calibri Light" panose="020F0302020204030204" pitchFamily="34" charset="0"/>
                <a:cs typeface="Calibri Light" panose="020F0302020204030204" pitchFamily="34" charset="0"/>
              </a:defRPr>
            </a:lvl1pPr>
          </a:lstStyle>
          <a:p>
            <a:r>
              <a:rPr lang="en-GB" sz="1100">
                <a:latin typeface="Calibri Light"/>
                <a:ea typeface="Calibri Light"/>
                <a:cs typeface="Calibri Light"/>
              </a:rPr>
              <a:t>Supervision of AHUs, FCUs and zone controllers </a:t>
            </a:r>
            <a:endParaRPr lang="en-US"/>
          </a:p>
          <a:p>
            <a:r>
              <a:rPr lang="en-GB" sz="1100">
                <a:latin typeface="Calibri Light"/>
                <a:ea typeface="Calibri Light"/>
                <a:cs typeface="Calibri Light"/>
              </a:rPr>
              <a:t>Pre-heating/cooling, after-hours cooling/heating, freeze protection</a:t>
            </a:r>
            <a:endParaRPr lang="en-GB" sz="1100">
              <a:ea typeface="Calibri Light"/>
            </a:endParaRPr>
          </a:p>
          <a:p>
            <a:r>
              <a:rPr lang="en-GB" sz="1100">
                <a:latin typeface="Calibri Light"/>
                <a:ea typeface="Calibri Light"/>
                <a:cs typeface="Calibri Light"/>
              </a:rPr>
              <a:t>Scheduling and occupancy monitoring</a:t>
            </a:r>
            <a:endParaRPr lang="en-GB"/>
          </a:p>
          <a:p>
            <a:endParaRPr lang="en-GB" sz="1100">
              <a:latin typeface="Calibri Light"/>
              <a:ea typeface="Calibri Light"/>
              <a:cs typeface="Calibri Light"/>
            </a:endParaRPr>
          </a:p>
        </p:txBody>
      </p:sp>
      <p:sp>
        <p:nvSpPr>
          <p:cNvPr id="28" name="Rettangolo con angoli arrotondati 27">
            <a:extLst>
              <a:ext uri="{FF2B5EF4-FFF2-40B4-BE49-F238E27FC236}">
                <a16:creationId xmlns:a16="http://schemas.microsoft.com/office/drawing/2014/main" id="{3425C8CB-9643-ADD0-2CEC-81581EC42BF2}"/>
              </a:ext>
            </a:extLst>
          </p:cNvPr>
          <p:cNvSpPr/>
          <p:nvPr/>
        </p:nvSpPr>
        <p:spPr>
          <a:xfrm>
            <a:off x="5212588" y="3575087"/>
            <a:ext cx="3370943" cy="964376"/>
          </a:xfrm>
          <a:prstGeom prst="roundRect">
            <a:avLst/>
          </a:prstGeom>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0" name="CasellaDiTesto 19">
            <a:extLst>
              <a:ext uri="{FF2B5EF4-FFF2-40B4-BE49-F238E27FC236}">
                <a16:creationId xmlns:a16="http://schemas.microsoft.com/office/drawing/2014/main" id="{3FBD1445-2109-A124-E710-9EFB26317C58}"/>
              </a:ext>
            </a:extLst>
          </p:cNvPr>
          <p:cNvSpPr txBox="1"/>
          <p:nvPr/>
        </p:nvSpPr>
        <p:spPr>
          <a:xfrm>
            <a:off x="5325474" y="3634575"/>
            <a:ext cx="3196995" cy="938719"/>
          </a:xfrm>
          <a:prstGeom prst="rect">
            <a:avLst/>
          </a:prstGeom>
          <a:noFill/>
        </p:spPr>
        <p:txBody>
          <a:bodyPr wrap="square">
            <a:spAutoFit/>
          </a:bodyPr>
          <a:lstStyle/>
          <a:p>
            <a:pPr marL="171450" indent="-171450">
              <a:buFont typeface="Arial" panose="020B0604020202020204" pitchFamily="34" charset="0"/>
              <a:buChar char="•"/>
            </a:pPr>
            <a:r>
              <a:rPr lang="en-US" sz="1100">
                <a:solidFill>
                  <a:schemeClr val="bg2"/>
                </a:solidFill>
                <a:latin typeface="Calibri Light" panose="020F0302020204030204" pitchFamily="34" charset="0"/>
                <a:cs typeface="Calibri Light" panose="020F0302020204030204" pitchFamily="34" charset="0"/>
              </a:rPr>
              <a:t>Access via web browser (PC/tablet)</a:t>
            </a:r>
          </a:p>
          <a:p>
            <a:pPr marL="171450" indent="-171450">
              <a:buFont typeface="Arial" panose="020B0604020202020204" pitchFamily="34" charset="0"/>
              <a:buChar char="•"/>
            </a:pPr>
            <a:r>
              <a:rPr lang="en-US" sz="1100">
                <a:solidFill>
                  <a:schemeClr val="bg2"/>
                </a:solidFill>
                <a:latin typeface="Calibri Light" panose="020F0302020204030204" pitchFamily="34" charset="0"/>
                <a:cs typeface="Calibri Light" panose="020F0302020204030204" pitchFamily="34" charset="0"/>
              </a:rPr>
              <a:t> User-friendly dashboard with widgets on performance, load, COP, alarms</a:t>
            </a:r>
          </a:p>
          <a:p>
            <a:pPr marL="171450" indent="-171450">
              <a:buFont typeface="Arial" panose="020B0604020202020204" pitchFamily="34" charset="0"/>
              <a:buChar char="•"/>
            </a:pPr>
            <a:r>
              <a:rPr lang="en-US" sz="1100">
                <a:solidFill>
                  <a:schemeClr val="bg2"/>
                </a:solidFill>
                <a:latin typeface="Calibri Light" panose="020F0302020204030204" pitchFamily="34" charset="0"/>
                <a:cs typeface="Calibri Light" panose="020F0302020204030204" pitchFamily="34" charset="0"/>
              </a:rPr>
              <a:t>Three levels of access: Dashboard, </a:t>
            </a:r>
            <a:r>
              <a:rPr lang="en-US" sz="1100" err="1">
                <a:solidFill>
                  <a:schemeClr val="bg2"/>
                </a:solidFill>
                <a:latin typeface="Calibri Light" panose="020F0302020204030204" pitchFamily="34" charset="0"/>
                <a:cs typeface="Calibri Light" panose="020F0302020204030204" pitchFamily="34" charset="0"/>
              </a:rPr>
              <a:t>PlantManager</a:t>
            </a:r>
            <a:r>
              <a:rPr lang="en-US" sz="1100">
                <a:solidFill>
                  <a:schemeClr val="bg2"/>
                </a:solidFill>
                <a:latin typeface="Calibri Light" panose="020F0302020204030204" pitchFamily="34" charset="0"/>
                <a:cs typeface="Calibri Light" panose="020F0302020204030204" pitchFamily="34" charset="0"/>
              </a:rPr>
              <a:t>, Configurator</a:t>
            </a:r>
          </a:p>
        </p:txBody>
      </p:sp>
      <p:pic>
        <p:nvPicPr>
          <p:cNvPr id="4" name="Elemento grafico 3">
            <a:extLst>
              <a:ext uri="{FF2B5EF4-FFF2-40B4-BE49-F238E27FC236}">
                <a16:creationId xmlns:a16="http://schemas.microsoft.com/office/drawing/2014/main" id="{6E7C9942-0803-52C9-8070-204E68082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4250" y="2344974"/>
            <a:ext cx="1047750" cy="1076325"/>
          </a:xfrm>
          <a:prstGeom prst="rect">
            <a:avLst/>
          </a:prstGeom>
        </p:spPr>
      </p:pic>
      <p:sp>
        <p:nvSpPr>
          <p:cNvPr id="3" name="Text Placeholder 4">
            <a:extLst>
              <a:ext uri="{FF2B5EF4-FFF2-40B4-BE49-F238E27FC236}">
                <a16:creationId xmlns:a16="http://schemas.microsoft.com/office/drawing/2014/main" id="{40878D23-8533-EF83-5910-0CFDCDF8F0BA}"/>
              </a:ext>
            </a:extLst>
          </p:cNvPr>
          <p:cNvSpPr txBox="1">
            <a:spLocks/>
          </p:cNvSpPr>
          <p:nvPr/>
        </p:nvSpPr>
        <p:spPr>
          <a:xfrm>
            <a:off x="4602089" y="2426711"/>
            <a:ext cx="1221744" cy="1000125"/>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Smart Control System</a:t>
            </a:r>
            <a:endParaRPr lang="en-BE"/>
          </a:p>
        </p:txBody>
      </p:sp>
    </p:spTree>
    <p:extLst>
      <p:ext uri="{BB962C8B-B14F-4D97-AF65-F5344CB8AC3E}">
        <p14:creationId xmlns:p14="http://schemas.microsoft.com/office/powerpoint/2010/main" val="326276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798A-7597-EEDD-03F4-B692AE4B9DCC}"/>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8309745D-34BF-AE10-6E60-2B70B7188967}"/>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sp>
        <p:nvSpPr>
          <p:cNvPr id="9" name="Text Placeholder 6">
            <a:extLst>
              <a:ext uri="{FF2B5EF4-FFF2-40B4-BE49-F238E27FC236}">
                <a16:creationId xmlns:a16="http://schemas.microsoft.com/office/drawing/2014/main" id="{49A67334-D4BC-687E-A9BB-4898EE888AFB}"/>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8 good reasons to choose Daikin Smart Control System</a:t>
            </a:r>
          </a:p>
        </p:txBody>
      </p:sp>
      <p:pic>
        <p:nvPicPr>
          <p:cNvPr id="11" name="Elemento grafico 10">
            <a:extLst>
              <a:ext uri="{FF2B5EF4-FFF2-40B4-BE49-F238E27FC236}">
                <a16:creationId xmlns:a16="http://schemas.microsoft.com/office/drawing/2014/main" id="{41543055-AAE7-4142-DFC7-D64ED6508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2338" y="2322999"/>
            <a:ext cx="1047750" cy="1076325"/>
          </a:xfrm>
          <a:prstGeom prst="rect">
            <a:avLst/>
          </a:prstGeom>
        </p:spPr>
      </p:pic>
      <p:sp>
        <p:nvSpPr>
          <p:cNvPr id="3" name="Text Placeholder 4">
            <a:extLst>
              <a:ext uri="{FF2B5EF4-FFF2-40B4-BE49-F238E27FC236}">
                <a16:creationId xmlns:a16="http://schemas.microsoft.com/office/drawing/2014/main" id="{C3DC47F1-E8ED-C7B6-4A13-E7C756EE71A2}"/>
              </a:ext>
            </a:extLst>
          </p:cNvPr>
          <p:cNvSpPr txBox="1">
            <a:spLocks/>
          </p:cNvSpPr>
          <p:nvPr/>
        </p:nvSpPr>
        <p:spPr>
          <a:xfrm>
            <a:off x="4702102" y="2398136"/>
            <a:ext cx="1221744" cy="1000125"/>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Smart Control System</a:t>
            </a:r>
            <a:endParaRPr lang="en-BE"/>
          </a:p>
        </p:txBody>
      </p:sp>
    </p:spTree>
    <p:extLst>
      <p:ext uri="{BB962C8B-B14F-4D97-AF65-F5344CB8AC3E}">
        <p14:creationId xmlns:p14="http://schemas.microsoft.com/office/powerpoint/2010/main" val="339071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A970-7C0D-5A20-8EB8-57C5453CC0E2}"/>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E3967407-D0A6-234C-C82F-3A40C3D900F1}"/>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18" name="Connettore diritto 17">
            <a:extLst>
              <a:ext uri="{FF2B5EF4-FFF2-40B4-BE49-F238E27FC236}">
                <a16:creationId xmlns:a16="http://schemas.microsoft.com/office/drawing/2014/main" id="{2F564368-3DD5-2432-639F-F239C2F89E64}"/>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237412FC-ED56-4317-3BA4-4091964BD933}"/>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AFBA1818-A62A-F51B-69C6-3FC3F911DECE}"/>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9" name="Text Placeholder 6">
            <a:extLst>
              <a:ext uri="{FF2B5EF4-FFF2-40B4-BE49-F238E27FC236}">
                <a16:creationId xmlns:a16="http://schemas.microsoft.com/office/drawing/2014/main" id="{68441CEC-40F2-103C-D634-956C327D4345}"/>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The best configuration to optimize performances</a:t>
            </a:r>
          </a:p>
        </p:txBody>
      </p:sp>
      <p:pic>
        <p:nvPicPr>
          <p:cNvPr id="3" name="Immagine 2" descr="Immagine che contiene schermata, Elementi grafici, Carattere, design&#10;&#10;Il contenuto generato dall'IA potrebbe non essere corretto.">
            <a:extLst>
              <a:ext uri="{FF2B5EF4-FFF2-40B4-BE49-F238E27FC236}">
                <a16:creationId xmlns:a16="http://schemas.microsoft.com/office/drawing/2014/main" id="{E792F637-8F6C-051A-310F-A74CB6534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244" y="1563011"/>
            <a:ext cx="2545085" cy="2542037"/>
          </a:xfrm>
          <a:prstGeom prst="rect">
            <a:avLst/>
          </a:prstGeom>
        </p:spPr>
      </p:pic>
    </p:spTree>
    <p:extLst>
      <p:ext uri="{BB962C8B-B14F-4D97-AF65-F5344CB8AC3E}">
        <p14:creationId xmlns:p14="http://schemas.microsoft.com/office/powerpoint/2010/main" val="322412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653A0-13BE-6D15-6B9E-D71F691B7ABE}"/>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7B93BCB8-3F66-5C2B-869F-5B6CE19F0520}"/>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8D3272EE-456F-00A4-1193-8ECFFEF274A2}"/>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CB895208-48B2-2CC6-0588-64494BA0F872}"/>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B2A8ECA5-5E1C-5044-17DD-4F11EE5228EF}"/>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D96F1425-7816-E411-B2C6-523691EB4115}"/>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CD5BEE9E-BF81-96DE-3F88-D7FBF3C48BCA}"/>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594321E9-DCC7-D03A-1DEB-C20EA90C50B9}"/>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9" name="Text Placeholder 6">
            <a:extLst>
              <a:ext uri="{FF2B5EF4-FFF2-40B4-BE49-F238E27FC236}">
                <a16:creationId xmlns:a16="http://schemas.microsoft.com/office/drawing/2014/main" id="{D4951C4D-093D-033F-A986-E6136A6985E8}"/>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Flexibility that fitting every need</a:t>
            </a:r>
          </a:p>
        </p:txBody>
      </p:sp>
      <p:pic>
        <p:nvPicPr>
          <p:cNvPr id="7" name="Immagine 6" descr="Immagine che contiene Elementi grafici, oscurità, nero, design&#10;&#10;Il contenuto generato dall'IA potrebbe non essere corretto.">
            <a:extLst>
              <a:ext uri="{FF2B5EF4-FFF2-40B4-BE49-F238E27FC236}">
                <a16:creationId xmlns:a16="http://schemas.microsoft.com/office/drawing/2014/main" id="{B12B2991-8620-F69E-0014-2F22418C3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244" y="1635480"/>
            <a:ext cx="2545085" cy="2542037"/>
          </a:xfrm>
          <a:prstGeom prst="rect">
            <a:avLst/>
          </a:prstGeom>
        </p:spPr>
      </p:pic>
    </p:spTree>
    <p:extLst>
      <p:ext uri="{BB962C8B-B14F-4D97-AF65-F5344CB8AC3E}">
        <p14:creationId xmlns:p14="http://schemas.microsoft.com/office/powerpoint/2010/main" val="39033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8205B0-7317-10D1-DFD2-2E36C8E2BAE6}"/>
              </a:ext>
            </a:extLst>
          </p:cNvPr>
          <p:cNvSpPr>
            <a:spLocks noGrp="1"/>
          </p:cNvSpPr>
          <p:nvPr>
            <p:ph type="body" sz="quarter" idx="11"/>
          </p:nvPr>
        </p:nvSpPr>
        <p:spPr>
          <a:xfrm>
            <a:off x="249063" y="1856009"/>
            <a:ext cx="7419281" cy="720080"/>
          </a:xfrm>
        </p:spPr>
        <p:txBody>
          <a:bodyPr/>
          <a:lstStyle/>
          <a:p>
            <a:r>
              <a:rPr lang="en-US" noProof="0">
                <a:solidFill>
                  <a:srgbClr val="0097E0"/>
                </a:solidFill>
              </a:rPr>
              <a:t>From Chiller to Building</a:t>
            </a:r>
          </a:p>
        </p:txBody>
      </p:sp>
      <p:sp>
        <p:nvSpPr>
          <p:cNvPr id="7" name="Text Placeholder 6">
            <a:extLst>
              <a:ext uri="{FF2B5EF4-FFF2-40B4-BE49-F238E27FC236}">
                <a16:creationId xmlns:a16="http://schemas.microsoft.com/office/drawing/2014/main" id="{5CBC6829-6583-4CA7-0980-BDC10A7F52B1}"/>
              </a:ext>
            </a:extLst>
          </p:cNvPr>
          <p:cNvSpPr>
            <a:spLocks noGrp="1"/>
          </p:cNvSpPr>
          <p:nvPr>
            <p:ph type="body" sz="quarter" idx="12"/>
          </p:nvPr>
        </p:nvSpPr>
        <p:spPr/>
        <p:txBody>
          <a:bodyPr/>
          <a:lstStyle/>
          <a:p>
            <a:r>
              <a:rPr lang="en-US" noProof="0">
                <a:solidFill>
                  <a:srgbClr val="0097E0"/>
                </a:solidFill>
              </a:rPr>
              <a:t>What is changing and will change in the HVAC Market</a:t>
            </a:r>
          </a:p>
        </p:txBody>
      </p:sp>
    </p:spTree>
    <p:extLst>
      <p:ext uri="{BB962C8B-B14F-4D97-AF65-F5344CB8AC3E}">
        <p14:creationId xmlns:p14="http://schemas.microsoft.com/office/powerpoint/2010/main" val="118870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E5532-9BBD-9DBC-8BBA-F02B4567B4A3}"/>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5FD5A282-DFF1-CF4A-A429-695FD79E75E3}"/>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67417C57-6C1A-C2AB-7BAE-57D2FB2EC5D3}"/>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395D0E1E-64C7-D71B-62E6-7325056E5B39}"/>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4" name="Connettore diritto 13">
            <a:extLst>
              <a:ext uri="{FF2B5EF4-FFF2-40B4-BE49-F238E27FC236}">
                <a16:creationId xmlns:a16="http://schemas.microsoft.com/office/drawing/2014/main" id="{27CB978D-C34B-438C-8AE5-3F510E6479FB}"/>
              </a:ext>
            </a:extLst>
          </p:cNvPr>
          <p:cNvCxnSpPr>
            <a:cxnSpLocks/>
          </p:cNvCxnSpPr>
          <p:nvPr/>
        </p:nvCxnSpPr>
        <p:spPr>
          <a:xfrm>
            <a:off x="6208279" y="353495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4B581137-66C2-E4DB-4D84-DC7EBE9554ED}"/>
              </a:ext>
            </a:extLst>
          </p:cNvPr>
          <p:cNvSpPr/>
          <p:nvPr/>
        </p:nvSpPr>
        <p:spPr>
          <a:xfrm>
            <a:off x="6797660" y="3188713"/>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F6E8BF23-2310-896A-33E4-5E5C5BA51ECC}"/>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93E57723-253A-A4FA-E0F7-864A0ABA05AB}"/>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6F2B2D15-17F1-5E73-0E46-4A4EDF6CA027}"/>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4D6D1F69-5169-8F41-B51F-0B6CB62ACE4B}"/>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35" name="CasellaDiTesto 34">
            <a:extLst>
              <a:ext uri="{FF2B5EF4-FFF2-40B4-BE49-F238E27FC236}">
                <a16:creationId xmlns:a16="http://schemas.microsoft.com/office/drawing/2014/main" id="{DAB1B892-54DF-170B-8040-FC2A30DEC326}"/>
              </a:ext>
            </a:extLst>
          </p:cNvPr>
          <p:cNvSpPr txBox="1"/>
          <p:nvPr/>
        </p:nvSpPr>
        <p:spPr>
          <a:xfrm>
            <a:off x="6797660" y="3285213"/>
            <a:ext cx="2272565" cy="400110"/>
          </a:xfrm>
          <a:prstGeom prst="rect">
            <a:avLst/>
          </a:prstGeom>
          <a:noFill/>
        </p:spPr>
        <p:txBody>
          <a:bodyPr wrap="square" rtlCol="0">
            <a:spAutoFit/>
          </a:bodyPr>
          <a:lstStyle/>
          <a:p>
            <a:pPr algn="ctr"/>
            <a:r>
              <a:rPr lang="it-IT" sz="1000" b="1">
                <a:solidFill>
                  <a:schemeClr val="tx2"/>
                </a:solidFill>
                <a:latin typeface="+mj-lt"/>
              </a:rPr>
              <a:t>#3 </a:t>
            </a:r>
          </a:p>
          <a:p>
            <a:pPr algn="ctr"/>
            <a:r>
              <a:rPr lang="it-IT" sz="1000">
                <a:solidFill>
                  <a:schemeClr val="bg2"/>
                </a:solidFill>
              </a:rPr>
              <a:t>Complete </a:t>
            </a:r>
            <a:r>
              <a:rPr lang="it-IT" sz="1000" err="1">
                <a:solidFill>
                  <a:srgbClr val="0097E0"/>
                </a:solidFill>
              </a:rPr>
              <a:t>Turnkey</a:t>
            </a:r>
            <a:r>
              <a:rPr lang="it-IT" sz="1000">
                <a:solidFill>
                  <a:srgbClr val="0097E0"/>
                </a:solidFill>
              </a:rPr>
              <a:t> </a:t>
            </a:r>
            <a:r>
              <a:rPr lang="it-IT" sz="1000" err="1">
                <a:solidFill>
                  <a:srgbClr val="0097E0"/>
                </a:solidFill>
              </a:rPr>
              <a:t>solution</a:t>
            </a:r>
            <a:endParaRPr lang="it-IT" sz="1000" b="1">
              <a:solidFill>
                <a:srgbClr val="0097E0"/>
              </a:solidFill>
              <a:latin typeface="+mj-lt"/>
            </a:endParaRPr>
          </a:p>
        </p:txBody>
      </p:sp>
      <p:sp>
        <p:nvSpPr>
          <p:cNvPr id="9" name="Text Placeholder 6">
            <a:extLst>
              <a:ext uri="{FF2B5EF4-FFF2-40B4-BE49-F238E27FC236}">
                <a16:creationId xmlns:a16="http://schemas.microsoft.com/office/drawing/2014/main" id="{014D25F4-29C9-9EBD-D9D4-61C171AB0CEC}"/>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Turnkey solutions for plant designers</a:t>
            </a:r>
          </a:p>
        </p:txBody>
      </p:sp>
      <p:pic>
        <p:nvPicPr>
          <p:cNvPr id="3" name="Immagine 2" descr="Immagine che contiene nero, oscurità&#10;&#10;Il contenuto generato dall'IA potrebbe non essere corretto.">
            <a:extLst>
              <a:ext uri="{FF2B5EF4-FFF2-40B4-BE49-F238E27FC236}">
                <a16:creationId xmlns:a16="http://schemas.microsoft.com/office/drawing/2014/main" id="{DB61F872-D6B4-FCCD-48B0-CD108E2D9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457" y="1539555"/>
            <a:ext cx="2545085" cy="2542037"/>
          </a:xfrm>
          <a:prstGeom prst="rect">
            <a:avLst/>
          </a:prstGeom>
        </p:spPr>
      </p:pic>
    </p:spTree>
    <p:extLst>
      <p:ext uri="{BB962C8B-B14F-4D97-AF65-F5344CB8AC3E}">
        <p14:creationId xmlns:p14="http://schemas.microsoft.com/office/powerpoint/2010/main" val="25876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A0AAD-DCD6-D8A4-6997-6ECBF9612F49}"/>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4A239CE5-D132-2705-2B13-D6E2B01F654F}"/>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0A2F84E9-7D8A-17C0-D691-507B7D87983D}"/>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C40D0297-A878-84B1-1DD1-587CE42F4CB2}"/>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4" name="Connettore diritto 13">
            <a:extLst>
              <a:ext uri="{FF2B5EF4-FFF2-40B4-BE49-F238E27FC236}">
                <a16:creationId xmlns:a16="http://schemas.microsoft.com/office/drawing/2014/main" id="{3A937455-66E1-5CA4-896B-A4A224FAD154}"/>
              </a:ext>
            </a:extLst>
          </p:cNvPr>
          <p:cNvCxnSpPr>
            <a:cxnSpLocks/>
          </p:cNvCxnSpPr>
          <p:nvPr/>
        </p:nvCxnSpPr>
        <p:spPr>
          <a:xfrm>
            <a:off x="6208279" y="353495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8BE9388F-49AB-A420-7450-6EDDBF5FFB9A}"/>
              </a:ext>
            </a:extLst>
          </p:cNvPr>
          <p:cNvSpPr/>
          <p:nvPr/>
        </p:nvSpPr>
        <p:spPr>
          <a:xfrm>
            <a:off x="6797660" y="3188713"/>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D82AEAA7-281D-76B4-9310-6F4B545A9058}"/>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AC2AE8DE-974F-8B24-B769-8927932B6038}"/>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23" name="Connettore diritto 22">
            <a:extLst>
              <a:ext uri="{FF2B5EF4-FFF2-40B4-BE49-F238E27FC236}">
                <a16:creationId xmlns:a16="http://schemas.microsoft.com/office/drawing/2014/main" id="{DBE1243E-0EEF-D443-5F5E-86743BFCD6F0}"/>
              </a:ext>
            </a:extLst>
          </p:cNvPr>
          <p:cNvCxnSpPr>
            <a:cxnSpLocks/>
          </p:cNvCxnSpPr>
          <p:nvPr/>
        </p:nvCxnSpPr>
        <p:spPr>
          <a:xfrm>
            <a:off x="5519548"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C742952A-E58B-A056-FC33-42A7823C6D42}"/>
              </a:ext>
            </a:extLst>
          </p:cNvPr>
          <p:cNvSpPr/>
          <p:nvPr/>
        </p:nvSpPr>
        <p:spPr>
          <a:xfrm>
            <a:off x="6108929"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8DF3CA5E-FB58-8802-7F51-B973E206903B}"/>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2B610C90-C846-1086-2062-0C192C4E8112}"/>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35" name="CasellaDiTesto 34">
            <a:extLst>
              <a:ext uri="{FF2B5EF4-FFF2-40B4-BE49-F238E27FC236}">
                <a16:creationId xmlns:a16="http://schemas.microsoft.com/office/drawing/2014/main" id="{F64CB2F7-03A9-3C6A-E4E2-CEBC6AF8C30C}"/>
              </a:ext>
            </a:extLst>
          </p:cNvPr>
          <p:cNvSpPr txBox="1"/>
          <p:nvPr/>
        </p:nvSpPr>
        <p:spPr>
          <a:xfrm>
            <a:off x="6797660" y="3285213"/>
            <a:ext cx="2272565" cy="400110"/>
          </a:xfrm>
          <a:prstGeom prst="rect">
            <a:avLst/>
          </a:prstGeom>
          <a:noFill/>
        </p:spPr>
        <p:txBody>
          <a:bodyPr wrap="square" rtlCol="0">
            <a:spAutoFit/>
          </a:bodyPr>
          <a:lstStyle/>
          <a:p>
            <a:pPr algn="ctr"/>
            <a:r>
              <a:rPr lang="it-IT" sz="1000" b="1">
                <a:solidFill>
                  <a:schemeClr val="tx2"/>
                </a:solidFill>
                <a:latin typeface="+mj-lt"/>
              </a:rPr>
              <a:t>#3 </a:t>
            </a:r>
          </a:p>
          <a:p>
            <a:pPr algn="ctr"/>
            <a:r>
              <a:rPr lang="it-IT" sz="1000">
                <a:solidFill>
                  <a:schemeClr val="bg2"/>
                </a:solidFill>
              </a:rPr>
              <a:t>Complete </a:t>
            </a:r>
            <a:r>
              <a:rPr lang="it-IT" sz="1000" err="1">
                <a:solidFill>
                  <a:srgbClr val="0097E0"/>
                </a:solidFill>
              </a:rPr>
              <a:t>Turnkey</a:t>
            </a:r>
            <a:r>
              <a:rPr lang="it-IT" sz="1000">
                <a:solidFill>
                  <a:srgbClr val="0097E0"/>
                </a:solidFill>
              </a:rPr>
              <a:t> </a:t>
            </a:r>
            <a:r>
              <a:rPr lang="it-IT" sz="1000" err="1">
                <a:solidFill>
                  <a:srgbClr val="0097E0"/>
                </a:solidFill>
              </a:rPr>
              <a:t>solution</a:t>
            </a:r>
            <a:endParaRPr lang="it-IT" sz="1000" b="1">
              <a:solidFill>
                <a:srgbClr val="0097E0"/>
              </a:solidFill>
              <a:latin typeface="+mj-lt"/>
            </a:endParaRPr>
          </a:p>
        </p:txBody>
      </p:sp>
      <p:sp>
        <p:nvSpPr>
          <p:cNvPr id="36" name="CasellaDiTesto 35">
            <a:extLst>
              <a:ext uri="{FF2B5EF4-FFF2-40B4-BE49-F238E27FC236}">
                <a16:creationId xmlns:a16="http://schemas.microsoft.com/office/drawing/2014/main" id="{DA1A3FB3-7077-12A6-9560-105FCD9B6969}"/>
              </a:ext>
            </a:extLst>
          </p:cNvPr>
          <p:cNvSpPr txBox="1"/>
          <p:nvPr/>
        </p:nvSpPr>
        <p:spPr>
          <a:xfrm>
            <a:off x="6024538" y="4039737"/>
            <a:ext cx="2380521" cy="553998"/>
          </a:xfrm>
          <a:prstGeom prst="rect">
            <a:avLst/>
          </a:prstGeom>
          <a:noFill/>
        </p:spPr>
        <p:txBody>
          <a:bodyPr wrap="square" rtlCol="0">
            <a:spAutoFit/>
          </a:bodyPr>
          <a:lstStyle/>
          <a:p>
            <a:pPr algn="ctr"/>
            <a:r>
              <a:rPr lang="it-IT" sz="1000" b="1">
                <a:solidFill>
                  <a:schemeClr val="tx2"/>
                </a:solidFill>
                <a:latin typeface="+mj-lt"/>
              </a:rPr>
              <a:t>#4 </a:t>
            </a:r>
          </a:p>
          <a:p>
            <a:pPr algn="ctr"/>
            <a:r>
              <a:rPr lang="en-US" sz="1000">
                <a:solidFill>
                  <a:srgbClr val="0097E0"/>
                </a:solidFill>
              </a:rPr>
              <a:t>Optimal performance </a:t>
            </a:r>
          </a:p>
          <a:p>
            <a:pPr algn="ctr"/>
            <a:r>
              <a:rPr lang="en-US" sz="1000">
                <a:solidFill>
                  <a:schemeClr val="bg2"/>
                </a:solidFill>
              </a:rPr>
              <a:t>under any condition</a:t>
            </a:r>
            <a:endParaRPr lang="it-IT" sz="1000" b="1">
              <a:solidFill>
                <a:schemeClr val="bg2"/>
              </a:solidFill>
              <a:latin typeface="+mj-lt"/>
            </a:endParaRPr>
          </a:p>
        </p:txBody>
      </p:sp>
      <p:sp>
        <p:nvSpPr>
          <p:cNvPr id="9" name="Text Placeholder 6">
            <a:extLst>
              <a:ext uri="{FF2B5EF4-FFF2-40B4-BE49-F238E27FC236}">
                <a16:creationId xmlns:a16="http://schemas.microsoft.com/office/drawing/2014/main" id="{121E462D-AF7A-38D8-45B5-30EF78DBF266}"/>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plant management for maximum comfort efficiency</a:t>
            </a:r>
          </a:p>
        </p:txBody>
      </p:sp>
      <p:pic>
        <p:nvPicPr>
          <p:cNvPr id="3" name="Immagine 2" descr="Immagine che contiene Elementi grafici, schermata, Carattere, linea&#10;&#10;Il contenuto generato dall'IA potrebbe non essere corretto.">
            <a:extLst>
              <a:ext uri="{FF2B5EF4-FFF2-40B4-BE49-F238E27FC236}">
                <a16:creationId xmlns:a16="http://schemas.microsoft.com/office/drawing/2014/main" id="{497ABFE4-1675-27E6-AD1C-07B59A208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981" y="1635480"/>
            <a:ext cx="2542037" cy="2542037"/>
          </a:xfrm>
          <a:prstGeom prst="rect">
            <a:avLst/>
          </a:prstGeom>
        </p:spPr>
      </p:pic>
    </p:spTree>
    <p:extLst>
      <p:ext uri="{BB962C8B-B14F-4D97-AF65-F5344CB8AC3E}">
        <p14:creationId xmlns:p14="http://schemas.microsoft.com/office/powerpoint/2010/main" val="346502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0FFB-BFAF-95E0-8B50-158DBA3B8A01}"/>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167B8E61-E2A7-984E-93C8-E9DB18C66B79}"/>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BC223326-5884-8950-6AD9-2B176ECB6536}"/>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12321432-B369-8836-2853-8FF5CFB8CBC9}"/>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4" name="Connettore diritto 13">
            <a:extLst>
              <a:ext uri="{FF2B5EF4-FFF2-40B4-BE49-F238E27FC236}">
                <a16:creationId xmlns:a16="http://schemas.microsoft.com/office/drawing/2014/main" id="{06DB1281-FA66-4375-EEEC-2A9B99900F27}"/>
              </a:ext>
            </a:extLst>
          </p:cNvPr>
          <p:cNvCxnSpPr>
            <a:cxnSpLocks/>
          </p:cNvCxnSpPr>
          <p:nvPr/>
        </p:nvCxnSpPr>
        <p:spPr>
          <a:xfrm>
            <a:off x="6208279" y="353495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2BFED66F-84E6-C904-0054-872A7C436A72}"/>
              </a:ext>
            </a:extLst>
          </p:cNvPr>
          <p:cNvSpPr/>
          <p:nvPr/>
        </p:nvSpPr>
        <p:spPr>
          <a:xfrm>
            <a:off x="6797660" y="3188713"/>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8BF19F5F-6E86-7102-0C39-BA369D86CCBB}"/>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0072ABF9-FBF1-36CA-CEB6-9C62F64B39C9}"/>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23" name="Connettore diritto 22">
            <a:extLst>
              <a:ext uri="{FF2B5EF4-FFF2-40B4-BE49-F238E27FC236}">
                <a16:creationId xmlns:a16="http://schemas.microsoft.com/office/drawing/2014/main" id="{E5CB07D3-4053-AD38-625E-95D613F25EB2}"/>
              </a:ext>
            </a:extLst>
          </p:cNvPr>
          <p:cNvCxnSpPr>
            <a:cxnSpLocks/>
          </p:cNvCxnSpPr>
          <p:nvPr/>
        </p:nvCxnSpPr>
        <p:spPr>
          <a:xfrm>
            <a:off x="5519548"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396C3D7A-988A-3B9A-47DB-C61E595E5180}"/>
              </a:ext>
            </a:extLst>
          </p:cNvPr>
          <p:cNvSpPr/>
          <p:nvPr/>
        </p:nvSpPr>
        <p:spPr>
          <a:xfrm>
            <a:off x="6108929"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p>
            <a:pPr algn="ctr"/>
            <a:endParaRPr lang="it-IT" sz="1600">
              <a:solidFill>
                <a:schemeClr val="bg2"/>
              </a:solidFill>
              <a:ea typeface="Calibri"/>
              <a:cs typeface="Calibri"/>
            </a:endParaRPr>
          </a:p>
        </p:txBody>
      </p:sp>
      <p:cxnSp>
        <p:nvCxnSpPr>
          <p:cNvPr id="25" name="Connettore diritto 24">
            <a:extLst>
              <a:ext uri="{FF2B5EF4-FFF2-40B4-BE49-F238E27FC236}">
                <a16:creationId xmlns:a16="http://schemas.microsoft.com/office/drawing/2014/main" id="{3848C32E-C1CE-2655-E6FD-97E58B800E50}"/>
              </a:ext>
            </a:extLst>
          </p:cNvPr>
          <p:cNvCxnSpPr>
            <a:cxnSpLocks/>
          </p:cNvCxnSpPr>
          <p:nvPr/>
        </p:nvCxnSpPr>
        <p:spPr>
          <a:xfrm>
            <a:off x="3028394"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C62CD962-D8FE-7140-6271-C81E78A5FFF3}"/>
              </a:ext>
            </a:extLst>
          </p:cNvPr>
          <p:cNvSpPr/>
          <p:nvPr/>
        </p:nvSpPr>
        <p:spPr>
          <a:xfrm>
            <a:off x="826217"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17C54FB4-2F25-C5F6-D88E-8E5DE16E7BC9}"/>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65F4A008-D9DA-D9D0-2DA1-1D7C69AF2ABE}"/>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35" name="CasellaDiTesto 34">
            <a:extLst>
              <a:ext uri="{FF2B5EF4-FFF2-40B4-BE49-F238E27FC236}">
                <a16:creationId xmlns:a16="http://schemas.microsoft.com/office/drawing/2014/main" id="{26BD824A-E669-8D97-2001-FD9BD0C4F7AF}"/>
              </a:ext>
            </a:extLst>
          </p:cNvPr>
          <p:cNvSpPr txBox="1"/>
          <p:nvPr/>
        </p:nvSpPr>
        <p:spPr>
          <a:xfrm>
            <a:off x="6797660" y="3285213"/>
            <a:ext cx="2272565" cy="400110"/>
          </a:xfrm>
          <a:prstGeom prst="rect">
            <a:avLst/>
          </a:prstGeom>
          <a:noFill/>
        </p:spPr>
        <p:txBody>
          <a:bodyPr wrap="square" rtlCol="0">
            <a:spAutoFit/>
          </a:bodyPr>
          <a:lstStyle/>
          <a:p>
            <a:pPr algn="ctr"/>
            <a:r>
              <a:rPr lang="it-IT" sz="1000" b="1">
                <a:solidFill>
                  <a:schemeClr val="tx2"/>
                </a:solidFill>
                <a:latin typeface="+mj-lt"/>
              </a:rPr>
              <a:t>#3 </a:t>
            </a:r>
          </a:p>
          <a:p>
            <a:pPr algn="ctr"/>
            <a:r>
              <a:rPr lang="it-IT" sz="1000">
                <a:solidFill>
                  <a:schemeClr val="bg2"/>
                </a:solidFill>
              </a:rPr>
              <a:t>Complete </a:t>
            </a:r>
            <a:r>
              <a:rPr lang="it-IT" sz="1000" err="1">
                <a:solidFill>
                  <a:srgbClr val="0097E0"/>
                </a:solidFill>
              </a:rPr>
              <a:t>Turnkey</a:t>
            </a:r>
            <a:r>
              <a:rPr lang="it-IT" sz="1000">
                <a:solidFill>
                  <a:srgbClr val="0097E0"/>
                </a:solidFill>
              </a:rPr>
              <a:t> </a:t>
            </a:r>
            <a:r>
              <a:rPr lang="it-IT" sz="1000" err="1">
                <a:solidFill>
                  <a:srgbClr val="0097E0"/>
                </a:solidFill>
              </a:rPr>
              <a:t>solution</a:t>
            </a:r>
            <a:endParaRPr lang="it-IT" sz="1000" b="1">
              <a:solidFill>
                <a:srgbClr val="0097E0"/>
              </a:solidFill>
              <a:latin typeface="+mj-lt"/>
            </a:endParaRPr>
          </a:p>
        </p:txBody>
      </p:sp>
      <p:sp>
        <p:nvSpPr>
          <p:cNvPr id="36" name="CasellaDiTesto 35">
            <a:extLst>
              <a:ext uri="{FF2B5EF4-FFF2-40B4-BE49-F238E27FC236}">
                <a16:creationId xmlns:a16="http://schemas.microsoft.com/office/drawing/2014/main" id="{748EA49A-3C70-74FD-3234-FB42E2C477C0}"/>
              </a:ext>
            </a:extLst>
          </p:cNvPr>
          <p:cNvSpPr txBox="1"/>
          <p:nvPr/>
        </p:nvSpPr>
        <p:spPr>
          <a:xfrm>
            <a:off x="6024538" y="4039737"/>
            <a:ext cx="2380521" cy="553998"/>
          </a:xfrm>
          <a:prstGeom prst="rect">
            <a:avLst/>
          </a:prstGeom>
          <a:noFill/>
        </p:spPr>
        <p:txBody>
          <a:bodyPr wrap="square" rtlCol="0">
            <a:spAutoFit/>
          </a:bodyPr>
          <a:lstStyle/>
          <a:p>
            <a:pPr algn="ctr"/>
            <a:r>
              <a:rPr lang="it-IT" sz="1000" b="1">
                <a:solidFill>
                  <a:schemeClr val="tx2"/>
                </a:solidFill>
                <a:latin typeface="+mj-lt"/>
              </a:rPr>
              <a:t>#4 </a:t>
            </a:r>
          </a:p>
          <a:p>
            <a:pPr algn="ctr"/>
            <a:r>
              <a:rPr lang="en-US" sz="1000">
                <a:solidFill>
                  <a:srgbClr val="0097E0"/>
                </a:solidFill>
              </a:rPr>
              <a:t>Optimal performance </a:t>
            </a:r>
          </a:p>
          <a:p>
            <a:pPr algn="ctr"/>
            <a:r>
              <a:rPr lang="en-US" sz="1000">
                <a:solidFill>
                  <a:schemeClr val="bg2"/>
                </a:solidFill>
              </a:rPr>
              <a:t>under any condition</a:t>
            </a:r>
            <a:endParaRPr lang="it-IT" sz="1000" b="1">
              <a:solidFill>
                <a:schemeClr val="bg2"/>
              </a:solidFill>
              <a:latin typeface="+mj-lt"/>
            </a:endParaRPr>
          </a:p>
        </p:txBody>
      </p:sp>
      <p:sp>
        <p:nvSpPr>
          <p:cNvPr id="37" name="CasellaDiTesto 36">
            <a:extLst>
              <a:ext uri="{FF2B5EF4-FFF2-40B4-BE49-F238E27FC236}">
                <a16:creationId xmlns:a16="http://schemas.microsoft.com/office/drawing/2014/main" id="{E80CF962-C418-B21E-0A6A-9C6698532341}"/>
              </a:ext>
            </a:extLst>
          </p:cNvPr>
          <p:cNvSpPr txBox="1"/>
          <p:nvPr/>
        </p:nvSpPr>
        <p:spPr>
          <a:xfrm>
            <a:off x="794894" y="4066090"/>
            <a:ext cx="2272565" cy="400110"/>
          </a:xfrm>
          <a:prstGeom prst="rect">
            <a:avLst/>
          </a:prstGeom>
          <a:noFill/>
        </p:spPr>
        <p:txBody>
          <a:bodyPr wrap="square" rtlCol="0">
            <a:spAutoFit/>
          </a:bodyPr>
          <a:lstStyle/>
          <a:p>
            <a:pPr algn="ctr"/>
            <a:r>
              <a:rPr lang="it-IT" sz="1000" b="1">
                <a:solidFill>
                  <a:schemeClr val="tx2"/>
                </a:solidFill>
                <a:latin typeface="+mj-lt"/>
              </a:rPr>
              <a:t>#5 </a:t>
            </a:r>
          </a:p>
          <a:p>
            <a:pPr algn="ctr"/>
            <a:r>
              <a:rPr lang="en-US" sz="1000">
                <a:solidFill>
                  <a:srgbClr val="0097E0"/>
                </a:solidFill>
              </a:rPr>
              <a:t>Plug &amp; play</a:t>
            </a:r>
            <a:r>
              <a:rPr lang="en-US" sz="1000">
                <a:solidFill>
                  <a:schemeClr val="bg2"/>
                </a:solidFill>
              </a:rPr>
              <a:t>: simple &amp; fast Installation</a:t>
            </a:r>
            <a:endParaRPr lang="it-IT" sz="1000" b="1">
              <a:solidFill>
                <a:schemeClr val="bg2"/>
              </a:solidFill>
              <a:latin typeface="+mj-lt"/>
            </a:endParaRPr>
          </a:p>
        </p:txBody>
      </p:sp>
      <p:sp>
        <p:nvSpPr>
          <p:cNvPr id="9" name="Text Placeholder 6">
            <a:extLst>
              <a:ext uri="{FF2B5EF4-FFF2-40B4-BE49-F238E27FC236}">
                <a16:creationId xmlns:a16="http://schemas.microsoft.com/office/drawing/2014/main" id="{150B6ACA-BAA2-83E3-62C4-9539D8D22CE9}"/>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Simple, efficient, and ready to use</a:t>
            </a:r>
          </a:p>
        </p:txBody>
      </p:sp>
      <p:pic>
        <p:nvPicPr>
          <p:cNvPr id="3" name="Immagine 2" descr="Immagine che contiene Elementi grafici, design, arte&#10;&#10;Il contenuto generato dall'IA potrebbe non essere corretto.">
            <a:extLst>
              <a:ext uri="{FF2B5EF4-FFF2-40B4-BE49-F238E27FC236}">
                <a16:creationId xmlns:a16="http://schemas.microsoft.com/office/drawing/2014/main" id="{835BB290-95A4-E9E9-5530-666B05DCD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206" y="1569869"/>
            <a:ext cx="2545085" cy="2542037"/>
          </a:xfrm>
          <a:prstGeom prst="rect">
            <a:avLst/>
          </a:prstGeom>
        </p:spPr>
      </p:pic>
    </p:spTree>
    <p:extLst>
      <p:ext uri="{BB962C8B-B14F-4D97-AF65-F5344CB8AC3E}">
        <p14:creationId xmlns:p14="http://schemas.microsoft.com/office/powerpoint/2010/main" val="409055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DD01-43C1-73E3-14BE-0647DDE33FDD}"/>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91DF520F-AC87-E8CE-D83D-924132F3531A}"/>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956B00AE-5D42-08DC-6B3C-DF2778E3895F}"/>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7C1FE6A9-DF20-435C-545A-08C6D9402217}"/>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4" name="Connettore diritto 13">
            <a:extLst>
              <a:ext uri="{FF2B5EF4-FFF2-40B4-BE49-F238E27FC236}">
                <a16:creationId xmlns:a16="http://schemas.microsoft.com/office/drawing/2014/main" id="{C9FD3B5C-F223-E8A0-CE96-F8D1340F6D5E}"/>
              </a:ext>
            </a:extLst>
          </p:cNvPr>
          <p:cNvCxnSpPr>
            <a:cxnSpLocks/>
          </p:cNvCxnSpPr>
          <p:nvPr/>
        </p:nvCxnSpPr>
        <p:spPr>
          <a:xfrm>
            <a:off x="6208279" y="353495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11B983CE-50C2-76D1-5442-39A66C24D7C5}"/>
              </a:ext>
            </a:extLst>
          </p:cNvPr>
          <p:cNvSpPr/>
          <p:nvPr/>
        </p:nvSpPr>
        <p:spPr>
          <a:xfrm>
            <a:off x="6797660" y="3188713"/>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6" name="Connettore diritto 15">
            <a:extLst>
              <a:ext uri="{FF2B5EF4-FFF2-40B4-BE49-F238E27FC236}">
                <a16:creationId xmlns:a16="http://schemas.microsoft.com/office/drawing/2014/main" id="{8E487419-EEB0-20A8-DFB8-9CD38E8BEFE4}"/>
              </a:ext>
            </a:extLst>
          </p:cNvPr>
          <p:cNvCxnSpPr>
            <a:cxnSpLocks/>
          </p:cNvCxnSpPr>
          <p:nvPr/>
        </p:nvCxnSpPr>
        <p:spPr>
          <a:xfrm>
            <a:off x="2332242" y="3542282"/>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F1363C2A-F511-330F-A5C1-8E8D5F61E909}"/>
              </a:ext>
            </a:extLst>
          </p:cNvPr>
          <p:cNvSpPr/>
          <p:nvPr/>
        </p:nvSpPr>
        <p:spPr>
          <a:xfrm>
            <a:off x="130065" y="3186906"/>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37B29873-B66A-5A94-7EE9-4D62D09E800B}"/>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4D4AC8C0-32BA-1D59-21FF-DA9399DD032A}"/>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23" name="Connettore diritto 22">
            <a:extLst>
              <a:ext uri="{FF2B5EF4-FFF2-40B4-BE49-F238E27FC236}">
                <a16:creationId xmlns:a16="http://schemas.microsoft.com/office/drawing/2014/main" id="{8B621DF8-A115-CFFF-7A59-05873F82B10F}"/>
              </a:ext>
            </a:extLst>
          </p:cNvPr>
          <p:cNvCxnSpPr>
            <a:cxnSpLocks/>
          </p:cNvCxnSpPr>
          <p:nvPr/>
        </p:nvCxnSpPr>
        <p:spPr>
          <a:xfrm>
            <a:off x="5519548"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3F636602-30C3-C091-C02E-84CDB0851F02}"/>
              </a:ext>
            </a:extLst>
          </p:cNvPr>
          <p:cNvSpPr/>
          <p:nvPr/>
        </p:nvSpPr>
        <p:spPr>
          <a:xfrm>
            <a:off x="6108929"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p>
            <a:pPr algn="ctr"/>
            <a:endParaRPr lang="it-IT" sz="1600">
              <a:solidFill>
                <a:schemeClr val="bg2"/>
              </a:solidFill>
              <a:ea typeface="Calibri"/>
              <a:cs typeface="Calibri"/>
            </a:endParaRPr>
          </a:p>
        </p:txBody>
      </p:sp>
      <p:cxnSp>
        <p:nvCxnSpPr>
          <p:cNvPr id="25" name="Connettore diritto 24">
            <a:extLst>
              <a:ext uri="{FF2B5EF4-FFF2-40B4-BE49-F238E27FC236}">
                <a16:creationId xmlns:a16="http://schemas.microsoft.com/office/drawing/2014/main" id="{8837B3BF-D913-25D6-CC91-9BF39BD04EA9}"/>
              </a:ext>
            </a:extLst>
          </p:cNvPr>
          <p:cNvCxnSpPr>
            <a:cxnSpLocks/>
          </p:cNvCxnSpPr>
          <p:nvPr/>
        </p:nvCxnSpPr>
        <p:spPr>
          <a:xfrm>
            <a:off x="3028394"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BEF9CCD4-F7FB-CC10-3FB3-B5E4893F0FBD}"/>
              </a:ext>
            </a:extLst>
          </p:cNvPr>
          <p:cNvSpPr/>
          <p:nvPr/>
        </p:nvSpPr>
        <p:spPr>
          <a:xfrm>
            <a:off x="826217"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17071C98-7D62-A1CD-4894-D4F79ECA2A63}"/>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EA2FCB8C-1750-870D-6535-91F8C26D4910}"/>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35" name="CasellaDiTesto 34">
            <a:extLst>
              <a:ext uri="{FF2B5EF4-FFF2-40B4-BE49-F238E27FC236}">
                <a16:creationId xmlns:a16="http://schemas.microsoft.com/office/drawing/2014/main" id="{808BC30F-BD07-26FA-93D6-D0DED8B404B5}"/>
              </a:ext>
            </a:extLst>
          </p:cNvPr>
          <p:cNvSpPr txBox="1"/>
          <p:nvPr/>
        </p:nvSpPr>
        <p:spPr>
          <a:xfrm>
            <a:off x="6797660" y="3285213"/>
            <a:ext cx="2272565" cy="400110"/>
          </a:xfrm>
          <a:prstGeom prst="rect">
            <a:avLst/>
          </a:prstGeom>
          <a:noFill/>
        </p:spPr>
        <p:txBody>
          <a:bodyPr wrap="square" rtlCol="0">
            <a:spAutoFit/>
          </a:bodyPr>
          <a:lstStyle/>
          <a:p>
            <a:pPr algn="ctr"/>
            <a:r>
              <a:rPr lang="it-IT" sz="1000" b="1">
                <a:solidFill>
                  <a:schemeClr val="tx2"/>
                </a:solidFill>
                <a:latin typeface="+mj-lt"/>
              </a:rPr>
              <a:t>#3 </a:t>
            </a:r>
          </a:p>
          <a:p>
            <a:pPr algn="ctr"/>
            <a:r>
              <a:rPr lang="it-IT" sz="1000">
                <a:solidFill>
                  <a:schemeClr val="bg2"/>
                </a:solidFill>
              </a:rPr>
              <a:t>Complete </a:t>
            </a:r>
            <a:r>
              <a:rPr lang="it-IT" sz="1000" err="1">
                <a:solidFill>
                  <a:srgbClr val="0097E0"/>
                </a:solidFill>
              </a:rPr>
              <a:t>Turnkey</a:t>
            </a:r>
            <a:r>
              <a:rPr lang="it-IT" sz="1000">
                <a:solidFill>
                  <a:srgbClr val="0097E0"/>
                </a:solidFill>
              </a:rPr>
              <a:t> </a:t>
            </a:r>
            <a:r>
              <a:rPr lang="it-IT" sz="1000" err="1">
                <a:solidFill>
                  <a:srgbClr val="0097E0"/>
                </a:solidFill>
              </a:rPr>
              <a:t>solution</a:t>
            </a:r>
            <a:endParaRPr lang="it-IT" sz="1000" b="1">
              <a:solidFill>
                <a:srgbClr val="0097E0"/>
              </a:solidFill>
              <a:latin typeface="+mj-lt"/>
            </a:endParaRPr>
          </a:p>
        </p:txBody>
      </p:sp>
      <p:sp>
        <p:nvSpPr>
          <p:cNvPr id="36" name="CasellaDiTesto 35">
            <a:extLst>
              <a:ext uri="{FF2B5EF4-FFF2-40B4-BE49-F238E27FC236}">
                <a16:creationId xmlns:a16="http://schemas.microsoft.com/office/drawing/2014/main" id="{2267294A-BEB9-6A0F-EB1E-AD2B7F75D2F4}"/>
              </a:ext>
            </a:extLst>
          </p:cNvPr>
          <p:cNvSpPr txBox="1"/>
          <p:nvPr/>
        </p:nvSpPr>
        <p:spPr>
          <a:xfrm>
            <a:off x="6024538" y="4039737"/>
            <a:ext cx="2380521" cy="553998"/>
          </a:xfrm>
          <a:prstGeom prst="rect">
            <a:avLst/>
          </a:prstGeom>
          <a:noFill/>
        </p:spPr>
        <p:txBody>
          <a:bodyPr wrap="square" rtlCol="0">
            <a:spAutoFit/>
          </a:bodyPr>
          <a:lstStyle/>
          <a:p>
            <a:pPr algn="ctr"/>
            <a:r>
              <a:rPr lang="it-IT" sz="1000" b="1">
                <a:solidFill>
                  <a:schemeClr val="tx2"/>
                </a:solidFill>
                <a:latin typeface="+mj-lt"/>
              </a:rPr>
              <a:t>#4 </a:t>
            </a:r>
          </a:p>
          <a:p>
            <a:pPr algn="ctr"/>
            <a:r>
              <a:rPr lang="en-US" sz="1000">
                <a:solidFill>
                  <a:srgbClr val="0097E0"/>
                </a:solidFill>
              </a:rPr>
              <a:t>Optimal performance </a:t>
            </a:r>
          </a:p>
          <a:p>
            <a:pPr algn="ctr"/>
            <a:r>
              <a:rPr lang="en-US" sz="1000">
                <a:solidFill>
                  <a:schemeClr val="bg2"/>
                </a:solidFill>
              </a:rPr>
              <a:t>under any condition</a:t>
            </a:r>
            <a:endParaRPr lang="it-IT" sz="1000" b="1">
              <a:solidFill>
                <a:schemeClr val="bg2"/>
              </a:solidFill>
              <a:latin typeface="+mj-lt"/>
            </a:endParaRPr>
          </a:p>
        </p:txBody>
      </p:sp>
      <p:sp>
        <p:nvSpPr>
          <p:cNvPr id="37" name="CasellaDiTesto 36">
            <a:extLst>
              <a:ext uri="{FF2B5EF4-FFF2-40B4-BE49-F238E27FC236}">
                <a16:creationId xmlns:a16="http://schemas.microsoft.com/office/drawing/2014/main" id="{6708BDC4-9AE1-4BB3-1738-040CE9C6CB26}"/>
              </a:ext>
            </a:extLst>
          </p:cNvPr>
          <p:cNvSpPr txBox="1"/>
          <p:nvPr/>
        </p:nvSpPr>
        <p:spPr>
          <a:xfrm>
            <a:off x="794894" y="4066090"/>
            <a:ext cx="2272565" cy="400110"/>
          </a:xfrm>
          <a:prstGeom prst="rect">
            <a:avLst/>
          </a:prstGeom>
          <a:noFill/>
        </p:spPr>
        <p:txBody>
          <a:bodyPr wrap="square" rtlCol="0">
            <a:spAutoFit/>
          </a:bodyPr>
          <a:lstStyle/>
          <a:p>
            <a:pPr algn="ctr"/>
            <a:r>
              <a:rPr lang="it-IT" sz="1000" b="1">
                <a:solidFill>
                  <a:schemeClr val="tx2"/>
                </a:solidFill>
                <a:latin typeface="+mj-lt"/>
              </a:rPr>
              <a:t>#5 </a:t>
            </a:r>
          </a:p>
          <a:p>
            <a:pPr algn="ctr"/>
            <a:r>
              <a:rPr lang="en-US" sz="1000">
                <a:solidFill>
                  <a:srgbClr val="0097E0"/>
                </a:solidFill>
              </a:rPr>
              <a:t>Plug &amp; play</a:t>
            </a:r>
            <a:r>
              <a:rPr lang="en-US" sz="1000">
                <a:solidFill>
                  <a:schemeClr val="bg2"/>
                </a:solidFill>
              </a:rPr>
              <a:t>: simple &amp; fast Installation</a:t>
            </a:r>
            <a:endParaRPr lang="it-IT" sz="1000" b="1">
              <a:solidFill>
                <a:schemeClr val="bg2"/>
              </a:solidFill>
              <a:latin typeface="+mj-lt"/>
            </a:endParaRPr>
          </a:p>
        </p:txBody>
      </p:sp>
      <p:sp>
        <p:nvSpPr>
          <p:cNvPr id="38" name="CasellaDiTesto 37">
            <a:extLst>
              <a:ext uri="{FF2B5EF4-FFF2-40B4-BE49-F238E27FC236}">
                <a16:creationId xmlns:a16="http://schemas.microsoft.com/office/drawing/2014/main" id="{D717AC08-8D91-7EC7-0ED8-E2EF16E2DF8B}"/>
              </a:ext>
            </a:extLst>
          </p:cNvPr>
          <p:cNvSpPr txBox="1"/>
          <p:nvPr/>
        </p:nvSpPr>
        <p:spPr>
          <a:xfrm>
            <a:off x="73775" y="3253721"/>
            <a:ext cx="2380521" cy="400110"/>
          </a:xfrm>
          <a:prstGeom prst="rect">
            <a:avLst/>
          </a:prstGeom>
          <a:noFill/>
        </p:spPr>
        <p:txBody>
          <a:bodyPr wrap="square" rtlCol="0">
            <a:spAutoFit/>
          </a:bodyPr>
          <a:lstStyle/>
          <a:p>
            <a:pPr algn="ctr"/>
            <a:r>
              <a:rPr lang="it-IT" sz="1000" b="1">
                <a:solidFill>
                  <a:schemeClr val="tx2"/>
                </a:solidFill>
                <a:latin typeface="+mj-lt"/>
              </a:rPr>
              <a:t>#6</a:t>
            </a:r>
          </a:p>
          <a:p>
            <a:pPr algn="ctr"/>
            <a:r>
              <a:rPr lang="it-IT" sz="1000">
                <a:solidFill>
                  <a:srgbClr val="0097E0"/>
                </a:solidFill>
              </a:rPr>
              <a:t>Smart system</a:t>
            </a:r>
            <a:r>
              <a:rPr lang="it-IT" sz="1000">
                <a:solidFill>
                  <a:srgbClr val="000000"/>
                </a:solidFill>
              </a:rPr>
              <a:t> </a:t>
            </a:r>
            <a:r>
              <a:rPr lang="it-IT" sz="1000" err="1">
                <a:solidFill>
                  <a:srgbClr val="000000"/>
                </a:solidFill>
              </a:rPr>
              <a:t>architecture</a:t>
            </a:r>
            <a:endParaRPr lang="it-IT" sz="1000" b="1">
              <a:solidFill>
                <a:srgbClr val="000000"/>
              </a:solidFill>
              <a:latin typeface="+mj-lt"/>
            </a:endParaRPr>
          </a:p>
        </p:txBody>
      </p:sp>
      <p:sp>
        <p:nvSpPr>
          <p:cNvPr id="9" name="Text Placeholder 6">
            <a:extLst>
              <a:ext uri="{FF2B5EF4-FFF2-40B4-BE49-F238E27FC236}">
                <a16:creationId xmlns:a16="http://schemas.microsoft.com/office/drawing/2014/main" id="{A2B6992D-A8A6-20E0-A8C2-F6AE360F228D}"/>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architecture for superior performance</a:t>
            </a:r>
          </a:p>
        </p:txBody>
      </p:sp>
      <p:pic>
        <p:nvPicPr>
          <p:cNvPr id="3" name="Immagine 2" descr="Immagine che contiene simbolo, logo, emblema, Elementi grafici&#10;&#10;Il contenuto generato dall'IA potrebbe non essere corretto.">
            <a:extLst>
              <a:ext uri="{FF2B5EF4-FFF2-40B4-BE49-F238E27FC236}">
                <a16:creationId xmlns:a16="http://schemas.microsoft.com/office/drawing/2014/main" id="{F7328FF9-DDD6-F23A-2BCC-A486BF038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958" y="1605795"/>
            <a:ext cx="2545085" cy="2542037"/>
          </a:xfrm>
          <a:prstGeom prst="rect">
            <a:avLst/>
          </a:prstGeom>
        </p:spPr>
      </p:pic>
    </p:spTree>
    <p:extLst>
      <p:ext uri="{BB962C8B-B14F-4D97-AF65-F5344CB8AC3E}">
        <p14:creationId xmlns:p14="http://schemas.microsoft.com/office/powerpoint/2010/main" val="244167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8924C-093F-D3F3-EFED-D0ACACC2BD04}"/>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BD334D63-D761-4BAB-45A9-5AD1840C17A1}"/>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A5C911B2-9010-C37D-6C2D-FC8E208D0D9E}"/>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37211F7A-4132-B317-0ECA-B6E40D49CF83}"/>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8" name="Connettore diritto 7">
            <a:extLst>
              <a:ext uri="{FF2B5EF4-FFF2-40B4-BE49-F238E27FC236}">
                <a16:creationId xmlns:a16="http://schemas.microsoft.com/office/drawing/2014/main" id="{25794F54-E0E2-FA7D-88AD-0F2080FE9936}"/>
              </a:ext>
            </a:extLst>
          </p:cNvPr>
          <p:cNvCxnSpPr>
            <a:cxnSpLocks/>
          </p:cNvCxnSpPr>
          <p:nvPr/>
        </p:nvCxnSpPr>
        <p:spPr>
          <a:xfrm>
            <a:off x="2332242" y="2733997"/>
            <a:ext cx="44067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E8912A17-C426-6EDC-C471-0C1763A46260}"/>
              </a:ext>
            </a:extLst>
          </p:cNvPr>
          <p:cNvSpPr/>
          <p:nvPr/>
        </p:nvSpPr>
        <p:spPr>
          <a:xfrm>
            <a:off x="130065" y="2378621"/>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4" name="Connettore diritto 13">
            <a:extLst>
              <a:ext uri="{FF2B5EF4-FFF2-40B4-BE49-F238E27FC236}">
                <a16:creationId xmlns:a16="http://schemas.microsoft.com/office/drawing/2014/main" id="{CF90177C-457A-7E14-FB45-1631CB04CF9C}"/>
              </a:ext>
            </a:extLst>
          </p:cNvPr>
          <p:cNvCxnSpPr>
            <a:cxnSpLocks/>
          </p:cNvCxnSpPr>
          <p:nvPr/>
        </p:nvCxnSpPr>
        <p:spPr>
          <a:xfrm>
            <a:off x="6208279" y="353495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7E1D7F2C-5267-ECA7-2D48-A46061EC7A37}"/>
              </a:ext>
            </a:extLst>
          </p:cNvPr>
          <p:cNvSpPr/>
          <p:nvPr/>
        </p:nvSpPr>
        <p:spPr>
          <a:xfrm>
            <a:off x="6797660" y="3188713"/>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6" name="Connettore diritto 15">
            <a:extLst>
              <a:ext uri="{FF2B5EF4-FFF2-40B4-BE49-F238E27FC236}">
                <a16:creationId xmlns:a16="http://schemas.microsoft.com/office/drawing/2014/main" id="{0D16A05B-BEA1-2D16-61B8-A5522A042D45}"/>
              </a:ext>
            </a:extLst>
          </p:cNvPr>
          <p:cNvCxnSpPr>
            <a:cxnSpLocks/>
          </p:cNvCxnSpPr>
          <p:nvPr/>
        </p:nvCxnSpPr>
        <p:spPr>
          <a:xfrm>
            <a:off x="2332242" y="3542282"/>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6B39F042-8F71-85CB-2483-6D31980B44B8}"/>
              </a:ext>
            </a:extLst>
          </p:cNvPr>
          <p:cNvSpPr/>
          <p:nvPr/>
        </p:nvSpPr>
        <p:spPr>
          <a:xfrm>
            <a:off x="130065" y="3186906"/>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45B67E2A-94F5-D4DF-9C8B-2CF9A3D9BBDC}"/>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2C0FA7A3-9B6F-2F5F-1EA4-81FE51104EAD}"/>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23" name="Connettore diritto 22">
            <a:extLst>
              <a:ext uri="{FF2B5EF4-FFF2-40B4-BE49-F238E27FC236}">
                <a16:creationId xmlns:a16="http://schemas.microsoft.com/office/drawing/2014/main" id="{38228E37-1AEF-F76F-68E7-000BBB5CE5E1}"/>
              </a:ext>
            </a:extLst>
          </p:cNvPr>
          <p:cNvCxnSpPr>
            <a:cxnSpLocks/>
          </p:cNvCxnSpPr>
          <p:nvPr/>
        </p:nvCxnSpPr>
        <p:spPr>
          <a:xfrm>
            <a:off x="5519548"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13254E67-C2CA-3777-090B-526142AA799F}"/>
              </a:ext>
            </a:extLst>
          </p:cNvPr>
          <p:cNvSpPr/>
          <p:nvPr/>
        </p:nvSpPr>
        <p:spPr>
          <a:xfrm>
            <a:off x="6108929"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p>
            <a:pPr algn="ctr"/>
            <a:endParaRPr lang="it-IT" sz="1600">
              <a:solidFill>
                <a:schemeClr val="bg2"/>
              </a:solidFill>
              <a:ea typeface="Calibri"/>
              <a:cs typeface="Calibri"/>
            </a:endParaRPr>
          </a:p>
        </p:txBody>
      </p:sp>
      <p:cxnSp>
        <p:nvCxnSpPr>
          <p:cNvPr id="25" name="Connettore diritto 24">
            <a:extLst>
              <a:ext uri="{FF2B5EF4-FFF2-40B4-BE49-F238E27FC236}">
                <a16:creationId xmlns:a16="http://schemas.microsoft.com/office/drawing/2014/main" id="{895DBD8D-8C7E-F469-7AF2-F560D5A5963E}"/>
              </a:ext>
            </a:extLst>
          </p:cNvPr>
          <p:cNvCxnSpPr>
            <a:cxnSpLocks/>
          </p:cNvCxnSpPr>
          <p:nvPr/>
        </p:nvCxnSpPr>
        <p:spPr>
          <a:xfrm>
            <a:off x="3028394"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9E8CEB9D-AFFE-9903-3278-A39B73C34DF7}"/>
              </a:ext>
            </a:extLst>
          </p:cNvPr>
          <p:cNvSpPr/>
          <p:nvPr/>
        </p:nvSpPr>
        <p:spPr>
          <a:xfrm>
            <a:off x="826217"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172ADD13-972A-1FED-E5B5-DBD1A0BB4D6B}"/>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75A5D6A1-9D30-DE30-F47D-7294CCA0765F}"/>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35" name="CasellaDiTesto 34">
            <a:extLst>
              <a:ext uri="{FF2B5EF4-FFF2-40B4-BE49-F238E27FC236}">
                <a16:creationId xmlns:a16="http://schemas.microsoft.com/office/drawing/2014/main" id="{0D08E80C-744B-871D-EC93-4BFB14C25E1C}"/>
              </a:ext>
            </a:extLst>
          </p:cNvPr>
          <p:cNvSpPr txBox="1"/>
          <p:nvPr/>
        </p:nvSpPr>
        <p:spPr>
          <a:xfrm>
            <a:off x="6797660" y="3285213"/>
            <a:ext cx="2272565" cy="400110"/>
          </a:xfrm>
          <a:prstGeom prst="rect">
            <a:avLst/>
          </a:prstGeom>
          <a:noFill/>
        </p:spPr>
        <p:txBody>
          <a:bodyPr wrap="square" rtlCol="0">
            <a:spAutoFit/>
          </a:bodyPr>
          <a:lstStyle/>
          <a:p>
            <a:pPr algn="ctr"/>
            <a:r>
              <a:rPr lang="it-IT" sz="1000" b="1">
                <a:solidFill>
                  <a:schemeClr val="tx2"/>
                </a:solidFill>
                <a:latin typeface="+mj-lt"/>
              </a:rPr>
              <a:t>#3 </a:t>
            </a:r>
          </a:p>
          <a:p>
            <a:pPr algn="ctr"/>
            <a:r>
              <a:rPr lang="it-IT" sz="1000">
                <a:solidFill>
                  <a:schemeClr val="bg2"/>
                </a:solidFill>
              </a:rPr>
              <a:t>Complete </a:t>
            </a:r>
            <a:r>
              <a:rPr lang="it-IT" sz="1000" err="1">
                <a:solidFill>
                  <a:srgbClr val="0097E0"/>
                </a:solidFill>
              </a:rPr>
              <a:t>Turnkey</a:t>
            </a:r>
            <a:r>
              <a:rPr lang="it-IT" sz="1000">
                <a:solidFill>
                  <a:srgbClr val="0097E0"/>
                </a:solidFill>
              </a:rPr>
              <a:t> </a:t>
            </a:r>
            <a:r>
              <a:rPr lang="it-IT" sz="1000" err="1">
                <a:solidFill>
                  <a:srgbClr val="0097E0"/>
                </a:solidFill>
              </a:rPr>
              <a:t>solution</a:t>
            </a:r>
            <a:endParaRPr lang="it-IT" sz="1000" b="1">
              <a:solidFill>
                <a:srgbClr val="0097E0"/>
              </a:solidFill>
              <a:latin typeface="+mj-lt"/>
            </a:endParaRPr>
          </a:p>
        </p:txBody>
      </p:sp>
      <p:sp>
        <p:nvSpPr>
          <p:cNvPr id="36" name="CasellaDiTesto 35">
            <a:extLst>
              <a:ext uri="{FF2B5EF4-FFF2-40B4-BE49-F238E27FC236}">
                <a16:creationId xmlns:a16="http://schemas.microsoft.com/office/drawing/2014/main" id="{5892A219-46E8-0251-48B6-5ABA4E04A46D}"/>
              </a:ext>
            </a:extLst>
          </p:cNvPr>
          <p:cNvSpPr txBox="1"/>
          <p:nvPr/>
        </p:nvSpPr>
        <p:spPr>
          <a:xfrm>
            <a:off x="6024538" y="4039737"/>
            <a:ext cx="2380521" cy="553998"/>
          </a:xfrm>
          <a:prstGeom prst="rect">
            <a:avLst/>
          </a:prstGeom>
          <a:noFill/>
        </p:spPr>
        <p:txBody>
          <a:bodyPr wrap="square" rtlCol="0">
            <a:spAutoFit/>
          </a:bodyPr>
          <a:lstStyle/>
          <a:p>
            <a:pPr algn="ctr"/>
            <a:r>
              <a:rPr lang="it-IT" sz="1000" b="1">
                <a:solidFill>
                  <a:schemeClr val="tx2"/>
                </a:solidFill>
                <a:latin typeface="+mj-lt"/>
              </a:rPr>
              <a:t>#4 </a:t>
            </a:r>
          </a:p>
          <a:p>
            <a:pPr algn="ctr"/>
            <a:r>
              <a:rPr lang="en-US" sz="1000">
                <a:solidFill>
                  <a:srgbClr val="0097E0"/>
                </a:solidFill>
              </a:rPr>
              <a:t>Optimal performance </a:t>
            </a:r>
          </a:p>
          <a:p>
            <a:pPr algn="ctr"/>
            <a:r>
              <a:rPr lang="en-US" sz="1000">
                <a:solidFill>
                  <a:schemeClr val="bg2"/>
                </a:solidFill>
              </a:rPr>
              <a:t>under any condition</a:t>
            </a:r>
            <a:endParaRPr lang="it-IT" sz="1000" b="1">
              <a:solidFill>
                <a:schemeClr val="bg2"/>
              </a:solidFill>
              <a:latin typeface="+mj-lt"/>
            </a:endParaRPr>
          </a:p>
        </p:txBody>
      </p:sp>
      <p:sp>
        <p:nvSpPr>
          <p:cNvPr id="37" name="CasellaDiTesto 36">
            <a:extLst>
              <a:ext uri="{FF2B5EF4-FFF2-40B4-BE49-F238E27FC236}">
                <a16:creationId xmlns:a16="http://schemas.microsoft.com/office/drawing/2014/main" id="{BD30B638-628F-737E-26C9-7897EB3CCDD1}"/>
              </a:ext>
            </a:extLst>
          </p:cNvPr>
          <p:cNvSpPr txBox="1"/>
          <p:nvPr/>
        </p:nvSpPr>
        <p:spPr>
          <a:xfrm>
            <a:off x="794894" y="4066090"/>
            <a:ext cx="2272565" cy="400110"/>
          </a:xfrm>
          <a:prstGeom prst="rect">
            <a:avLst/>
          </a:prstGeom>
          <a:noFill/>
        </p:spPr>
        <p:txBody>
          <a:bodyPr wrap="square" rtlCol="0">
            <a:spAutoFit/>
          </a:bodyPr>
          <a:lstStyle/>
          <a:p>
            <a:pPr algn="ctr"/>
            <a:r>
              <a:rPr lang="it-IT" sz="1000" b="1">
                <a:solidFill>
                  <a:schemeClr val="tx2"/>
                </a:solidFill>
                <a:latin typeface="+mj-lt"/>
              </a:rPr>
              <a:t>#5 </a:t>
            </a:r>
          </a:p>
          <a:p>
            <a:pPr algn="ctr"/>
            <a:r>
              <a:rPr lang="en-US" sz="1000">
                <a:solidFill>
                  <a:srgbClr val="0097E0"/>
                </a:solidFill>
              </a:rPr>
              <a:t>Plug &amp; play</a:t>
            </a:r>
            <a:r>
              <a:rPr lang="en-US" sz="1000">
                <a:solidFill>
                  <a:schemeClr val="bg2"/>
                </a:solidFill>
              </a:rPr>
              <a:t>: simple &amp; fast Installation</a:t>
            </a:r>
            <a:endParaRPr lang="it-IT" sz="1000" b="1">
              <a:solidFill>
                <a:schemeClr val="bg2"/>
              </a:solidFill>
              <a:latin typeface="+mj-lt"/>
            </a:endParaRPr>
          </a:p>
        </p:txBody>
      </p:sp>
      <p:sp>
        <p:nvSpPr>
          <p:cNvPr id="38" name="CasellaDiTesto 37">
            <a:extLst>
              <a:ext uri="{FF2B5EF4-FFF2-40B4-BE49-F238E27FC236}">
                <a16:creationId xmlns:a16="http://schemas.microsoft.com/office/drawing/2014/main" id="{B583D129-CD53-F230-84BA-0410C12D73D1}"/>
              </a:ext>
            </a:extLst>
          </p:cNvPr>
          <p:cNvSpPr txBox="1"/>
          <p:nvPr/>
        </p:nvSpPr>
        <p:spPr>
          <a:xfrm>
            <a:off x="73775" y="3253721"/>
            <a:ext cx="2380521" cy="400110"/>
          </a:xfrm>
          <a:prstGeom prst="rect">
            <a:avLst/>
          </a:prstGeom>
          <a:noFill/>
        </p:spPr>
        <p:txBody>
          <a:bodyPr wrap="square" rtlCol="0">
            <a:spAutoFit/>
          </a:bodyPr>
          <a:lstStyle/>
          <a:p>
            <a:pPr algn="ctr"/>
            <a:r>
              <a:rPr lang="it-IT" sz="1000" b="1">
                <a:solidFill>
                  <a:schemeClr val="tx2"/>
                </a:solidFill>
                <a:latin typeface="+mj-lt"/>
              </a:rPr>
              <a:t>#6</a:t>
            </a:r>
          </a:p>
          <a:p>
            <a:pPr algn="ctr"/>
            <a:r>
              <a:rPr lang="it-IT" sz="1000">
                <a:solidFill>
                  <a:srgbClr val="0097E0"/>
                </a:solidFill>
              </a:rPr>
              <a:t>Smart system</a:t>
            </a:r>
            <a:r>
              <a:rPr lang="it-IT" sz="1000">
                <a:solidFill>
                  <a:srgbClr val="000000"/>
                </a:solidFill>
              </a:rPr>
              <a:t> </a:t>
            </a:r>
            <a:r>
              <a:rPr lang="it-IT" sz="1000" err="1">
                <a:solidFill>
                  <a:srgbClr val="000000"/>
                </a:solidFill>
              </a:rPr>
              <a:t>architecture</a:t>
            </a:r>
            <a:endParaRPr lang="it-IT" sz="1000" b="1">
              <a:solidFill>
                <a:srgbClr val="000000"/>
              </a:solidFill>
              <a:latin typeface="+mj-lt"/>
            </a:endParaRPr>
          </a:p>
        </p:txBody>
      </p:sp>
      <p:sp>
        <p:nvSpPr>
          <p:cNvPr id="39" name="CasellaDiTesto 38">
            <a:extLst>
              <a:ext uri="{FF2B5EF4-FFF2-40B4-BE49-F238E27FC236}">
                <a16:creationId xmlns:a16="http://schemas.microsoft.com/office/drawing/2014/main" id="{C3F67F42-63AC-19B6-E4AC-8F5432C61068}"/>
              </a:ext>
            </a:extLst>
          </p:cNvPr>
          <p:cNvSpPr txBox="1"/>
          <p:nvPr/>
        </p:nvSpPr>
        <p:spPr>
          <a:xfrm>
            <a:off x="193229" y="2423684"/>
            <a:ext cx="2067216" cy="553998"/>
          </a:xfrm>
          <a:prstGeom prst="rect">
            <a:avLst/>
          </a:prstGeom>
          <a:noFill/>
        </p:spPr>
        <p:txBody>
          <a:bodyPr wrap="square" lIns="91440" tIns="45720" rIns="91440" bIns="45720" rtlCol="0" anchor="t">
            <a:spAutoFit/>
          </a:bodyPr>
          <a:lstStyle/>
          <a:p>
            <a:pPr algn="ctr"/>
            <a:r>
              <a:rPr lang="it-IT" sz="1000" b="1">
                <a:solidFill>
                  <a:schemeClr val="tx2"/>
                </a:solidFill>
                <a:latin typeface="+mj-lt"/>
              </a:rPr>
              <a:t>#7 </a:t>
            </a:r>
            <a:endParaRPr lang="it-IT" sz="1000" b="1">
              <a:solidFill>
                <a:schemeClr val="tx2"/>
              </a:solidFill>
              <a:latin typeface="+mj-lt"/>
              <a:ea typeface="Calibri Light"/>
              <a:cs typeface="Calibri Light"/>
            </a:endParaRPr>
          </a:p>
          <a:p>
            <a:pPr algn="ctr"/>
            <a:r>
              <a:rPr lang="en-US" sz="1000">
                <a:solidFill>
                  <a:schemeClr val="bg2"/>
                </a:solidFill>
              </a:rPr>
              <a:t>Enhances overall system </a:t>
            </a:r>
            <a:r>
              <a:rPr lang="en-US" sz="1000">
                <a:solidFill>
                  <a:srgbClr val="0097E0"/>
                </a:solidFill>
              </a:rPr>
              <a:t>reliability</a:t>
            </a:r>
            <a:r>
              <a:rPr lang="en-US" sz="1000">
                <a:solidFill>
                  <a:schemeClr val="bg2"/>
                </a:solidFill>
              </a:rPr>
              <a:t> </a:t>
            </a:r>
            <a:r>
              <a:rPr lang="en-US" sz="1000">
                <a:solidFill>
                  <a:srgbClr val="0097E0"/>
                </a:solidFill>
              </a:rPr>
              <a:t>extending lifespan</a:t>
            </a:r>
            <a:endParaRPr lang="it-IT" sz="1100" b="1">
              <a:solidFill>
                <a:srgbClr val="0097E0"/>
              </a:solidFill>
              <a:latin typeface="+mj-lt"/>
            </a:endParaRPr>
          </a:p>
        </p:txBody>
      </p:sp>
      <p:sp>
        <p:nvSpPr>
          <p:cNvPr id="9" name="Text Placeholder 6">
            <a:extLst>
              <a:ext uri="{FF2B5EF4-FFF2-40B4-BE49-F238E27FC236}">
                <a16:creationId xmlns:a16="http://schemas.microsoft.com/office/drawing/2014/main" id="{B5FF6675-9995-1CC5-3A26-C7642D91BDC0}"/>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Enhanced reliability</a:t>
            </a:r>
          </a:p>
        </p:txBody>
      </p:sp>
      <p:pic>
        <p:nvPicPr>
          <p:cNvPr id="3" name="Immagine 2" descr="Immagine che contiene schermata, oscurità&#10;&#10;Il contenuto generato dall'IA potrebbe non essere corretto.">
            <a:extLst>
              <a:ext uri="{FF2B5EF4-FFF2-40B4-BE49-F238E27FC236}">
                <a16:creationId xmlns:a16="http://schemas.microsoft.com/office/drawing/2014/main" id="{59CDE535-7EFD-4CA8-F2FA-58A77146E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448" y="1575509"/>
            <a:ext cx="2542037" cy="2542037"/>
          </a:xfrm>
          <a:prstGeom prst="rect">
            <a:avLst/>
          </a:prstGeom>
        </p:spPr>
      </p:pic>
    </p:spTree>
    <p:extLst>
      <p:ext uri="{BB962C8B-B14F-4D97-AF65-F5344CB8AC3E}">
        <p14:creationId xmlns:p14="http://schemas.microsoft.com/office/powerpoint/2010/main" val="21982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13C1-2ECA-A6EF-EEDA-C1375917EC6C}"/>
            </a:ext>
          </a:extLst>
        </p:cNvPr>
        <p:cNvGrpSpPr/>
        <p:nvPr/>
      </p:nvGrpSpPr>
      <p:grpSpPr>
        <a:xfrm>
          <a:off x="0" y="0"/>
          <a:ext cx="0" cy="0"/>
          <a:chOff x="0" y="0"/>
          <a:chExt cx="0" cy="0"/>
        </a:xfrm>
      </p:grpSpPr>
      <p:sp>
        <p:nvSpPr>
          <p:cNvPr id="20" name="Ovale 19">
            <a:extLst>
              <a:ext uri="{FF2B5EF4-FFF2-40B4-BE49-F238E27FC236}">
                <a16:creationId xmlns:a16="http://schemas.microsoft.com/office/drawing/2014/main" id="{A14A8441-A0C1-08F2-B1D1-57D61694F455}"/>
              </a:ext>
            </a:extLst>
          </p:cNvPr>
          <p:cNvSpPr/>
          <p:nvPr/>
        </p:nvSpPr>
        <p:spPr>
          <a:xfrm>
            <a:off x="2772916" y="1199067"/>
            <a:ext cx="3549742" cy="3414865"/>
          </a:xfrm>
          <a:prstGeom prst="ellipse">
            <a:avLst/>
          </a:prstGeom>
          <a:noFill/>
          <a:ln w="9525">
            <a:solidFill>
              <a:schemeClr val="tx1">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cxnSp>
        <p:nvCxnSpPr>
          <p:cNvPr id="5" name="Connettore diritto 4">
            <a:extLst>
              <a:ext uri="{FF2B5EF4-FFF2-40B4-BE49-F238E27FC236}">
                <a16:creationId xmlns:a16="http://schemas.microsoft.com/office/drawing/2014/main" id="{04CBE130-EB4D-1C9E-6C56-27195B541590}"/>
              </a:ext>
            </a:extLst>
          </p:cNvPr>
          <p:cNvCxnSpPr>
            <a:cxnSpLocks/>
          </p:cNvCxnSpPr>
          <p:nvPr/>
        </p:nvCxnSpPr>
        <p:spPr>
          <a:xfrm>
            <a:off x="6322658" y="2726671"/>
            <a:ext cx="46767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9EA0FD70-7DF6-F485-DB2E-9C0B2C799CE0}"/>
              </a:ext>
            </a:extLst>
          </p:cNvPr>
          <p:cNvSpPr/>
          <p:nvPr/>
        </p:nvSpPr>
        <p:spPr>
          <a:xfrm>
            <a:off x="6797660" y="2371295"/>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8" name="Connettore diritto 7">
            <a:extLst>
              <a:ext uri="{FF2B5EF4-FFF2-40B4-BE49-F238E27FC236}">
                <a16:creationId xmlns:a16="http://schemas.microsoft.com/office/drawing/2014/main" id="{664DFEE1-7C4F-3384-1DFB-09819550D532}"/>
              </a:ext>
            </a:extLst>
          </p:cNvPr>
          <p:cNvCxnSpPr>
            <a:cxnSpLocks/>
          </p:cNvCxnSpPr>
          <p:nvPr/>
        </p:nvCxnSpPr>
        <p:spPr>
          <a:xfrm>
            <a:off x="2332242" y="2733997"/>
            <a:ext cx="44067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75BD2742-D85E-F147-6C73-32DB7078CE68}"/>
              </a:ext>
            </a:extLst>
          </p:cNvPr>
          <p:cNvSpPr/>
          <p:nvPr/>
        </p:nvSpPr>
        <p:spPr>
          <a:xfrm>
            <a:off x="130065" y="2378621"/>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4" name="Connettore diritto 13">
            <a:extLst>
              <a:ext uri="{FF2B5EF4-FFF2-40B4-BE49-F238E27FC236}">
                <a16:creationId xmlns:a16="http://schemas.microsoft.com/office/drawing/2014/main" id="{5325FEC9-64DA-071A-B071-4E6D03988520}"/>
              </a:ext>
            </a:extLst>
          </p:cNvPr>
          <p:cNvCxnSpPr>
            <a:cxnSpLocks/>
          </p:cNvCxnSpPr>
          <p:nvPr/>
        </p:nvCxnSpPr>
        <p:spPr>
          <a:xfrm>
            <a:off x="6208279" y="353495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849EED67-C171-E8F0-42A5-E6E150BBF8C5}"/>
              </a:ext>
            </a:extLst>
          </p:cNvPr>
          <p:cNvSpPr/>
          <p:nvPr/>
        </p:nvSpPr>
        <p:spPr>
          <a:xfrm>
            <a:off x="6797660" y="3188713"/>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6" name="Connettore diritto 15">
            <a:extLst>
              <a:ext uri="{FF2B5EF4-FFF2-40B4-BE49-F238E27FC236}">
                <a16:creationId xmlns:a16="http://schemas.microsoft.com/office/drawing/2014/main" id="{F8BABC3B-0874-9C9D-D79F-6F44E1A79D3F}"/>
              </a:ext>
            </a:extLst>
          </p:cNvPr>
          <p:cNvCxnSpPr>
            <a:cxnSpLocks/>
          </p:cNvCxnSpPr>
          <p:nvPr/>
        </p:nvCxnSpPr>
        <p:spPr>
          <a:xfrm>
            <a:off x="2332242" y="3542282"/>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A642BE2C-AC1E-9227-EDE7-4263F511AA7C}"/>
              </a:ext>
            </a:extLst>
          </p:cNvPr>
          <p:cNvSpPr/>
          <p:nvPr/>
        </p:nvSpPr>
        <p:spPr>
          <a:xfrm>
            <a:off x="130065" y="3186906"/>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18" name="Connettore diritto 17">
            <a:extLst>
              <a:ext uri="{FF2B5EF4-FFF2-40B4-BE49-F238E27FC236}">
                <a16:creationId xmlns:a16="http://schemas.microsoft.com/office/drawing/2014/main" id="{A733AB96-2D28-5CC1-4C13-C4224F866DAC}"/>
              </a:ext>
            </a:extLst>
          </p:cNvPr>
          <p:cNvCxnSpPr>
            <a:cxnSpLocks/>
          </p:cNvCxnSpPr>
          <p:nvPr/>
        </p:nvCxnSpPr>
        <p:spPr>
          <a:xfrm>
            <a:off x="5966397" y="1858896"/>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CA6B9934-1FA1-A0F8-C571-95D42F6995B7}"/>
              </a:ext>
            </a:extLst>
          </p:cNvPr>
          <p:cNvSpPr/>
          <p:nvPr/>
        </p:nvSpPr>
        <p:spPr>
          <a:xfrm>
            <a:off x="6555778" y="1503520"/>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21" name="Connettore diritto 20">
            <a:extLst>
              <a:ext uri="{FF2B5EF4-FFF2-40B4-BE49-F238E27FC236}">
                <a16:creationId xmlns:a16="http://schemas.microsoft.com/office/drawing/2014/main" id="{4B51F332-C780-E8B6-1A51-95073C3C3259}"/>
              </a:ext>
            </a:extLst>
          </p:cNvPr>
          <p:cNvCxnSpPr>
            <a:cxnSpLocks/>
          </p:cNvCxnSpPr>
          <p:nvPr/>
        </p:nvCxnSpPr>
        <p:spPr>
          <a:xfrm>
            <a:off x="2574031" y="1858897"/>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ttangolo 21">
            <a:extLst>
              <a:ext uri="{FF2B5EF4-FFF2-40B4-BE49-F238E27FC236}">
                <a16:creationId xmlns:a16="http://schemas.microsoft.com/office/drawing/2014/main" id="{33492A89-790C-4B7D-3834-54FF911D7570}"/>
              </a:ext>
            </a:extLst>
          </p:cNvPr>
          <p:cNvSpPr/>
          <p:nvPr/>
        </p:nvSpPr>
        <p:spPr>
          <a:xfrm>
            <a:off x="371854" y="1503521"/>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cxnSp>
        <p:nvCxnSpPr>
          <p:cNvPr id="23" name="Connettore diritto 22">
            <a:extLst>
              <a:ext uri="{FF2B5EF4-FFF2-40B4-BE49-F238E27FC236}">
                <a16:creationId xmlns:a16="http://schemas.microsoft.com/office/drawing/2014/main" id="{02D81F4B-4296-57B2-EA44-DFD254966240}"/>
              </a:ext>
            </a:extLst>
          </p:cNvPr>
          <p:cNvCxnSpPr>
            <a:cxnSpLocks/>
          </p:cNvCxnSpPr>
          <p:nvPr/>
        </p:nvCxnSpPr>
        <p:spPr>
          <a:xfrm>
            <a:off x="5519548"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815C9C6D-58FB-7D23-93AD-6407DE38F3F4}"/>
              </a:ext>
            </a:extLst>
          </p:cNvPr>
          <p:cNvSpPr/>
          <p:nvPr/>
        </p:nvSpPr>
        <p:spPr>
          <a:xfrm>
            <a:off x="6108929"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p>
            <a:pPr algn="ctr"/>
            <a:endParaRPr lang="it-IT" sz="1600">
              <a:solidFill>
                <a:schemeClr val="bg2"/>
              </a:solidFill>
              <a:ea typeface="Calibri"/>
              <a:cs typeface="Calibri"/>
            </a:endParaRPr>
          </a:p>
        </p:txBody>
      </p:sp>
      <p:cxnSp>
        <p:nvCxnSpPr>
          <p:cNvPr id="25" name="Connettore diritto 24">
            <a:extLst>
              <a:ext uri="{FF2B5EF4-FFF2-40B4-BE49-F238E27FC236}">
                <a16:creationId xmlns:a16="http://schemas.microsoft.com/office/drawing/2014/main" id="{D2F283D6-A386-FF2A-37F6-7C3A7DE74ABC}"/>
              </a:ext>
            </a:extLst>
          </p:cNvPr>
          <p:cNvCxnSpPr>
            <a:cxnSpLocks/>
          </p:cNvCxnSpPr>
          <p:nvPr/>
        </p:nvCxnSpPr>
        <p:spPr>
          <a:xfrm>
            <a:off x="3028394" y="4350050"/>
            <a:ext cx="582056"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ttangolo 25">
            <a:extLst>
              <a:ext uri="{FF2B5EF4-FFF2-40B4-BE49-F238E27FC236}">
                <a16:creationId xmlns:a16="http://schemas.microsoft.com/office/drawing/2014/main" id="{81BAE7D5-947E-E3B9-1036-2193D834BFDF}"/>
              </a:ext>
            </a:extLst>
          </p:cNvPr>
          <p:cNvSpPr/>
          <p:nvPr/>
        </p:nvSpPr>
        <p:spPr>
          <a:xfrm>
            <a:off x="826217" y="3994674"/>
            <a:ext cx="2211741" cy="644125"/>
          </a:xfrm>
          <a:prstGeom prst="rect">
            <a:avLst/>
          </a:prstGeom>
          <a:noFill/>
          <a:ln w="6350">
            <a:solidFill>
              <a:schemeClr val="accent2">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1600">
              <a:solidFill>
                <a:schemeClr val="bg2"/>
              </a:solidFill>
              <a:ea typeface="Calibri"/>
              <a:cs typeface="Calibri"/>
            </a:endParaRPr>
          </a:p>
        </p:txBody>
      </p:sp>
      <p:sp>
        <p:nvSpPr>
          <p:cNvPr id="33" name="CasellaDiTesto 32">
            <a:extLst>
              <a:ext uri="{FF2B5EF4-FFF2-40B4-BE49-F238E27FC236}">
                <a16:creationId xmlns:a16="http://schemas.microsoft.com/office/drawing/2014/main" id="{A36A4239-317C-0764-6D63-18F2CEAC0BEC}"/>
              </a:ext>
            </a:extLst>
          </p:cNvPr>
          <p:cNvSpPr txBox="1"/>
          <p:nvPr/>
        </p:nvSpPr>
        <p:spPr>
          <a:xfrm>
            <a:off x="6562840" y="1563011"/>
            <a:ext cx="2212004" cy="553998"/>
          </a:xfrm>
          <a:prstGeom prst="rect">
            <a:avLst/>
          </a:prstGeom>
          <a:noFill/>
        </p:spPr>
        <p:txBody>
          <a:bodyPr wrap="square" rtlCol="0">
            <a:spAutoFit/>
          </a:bodyPr>
          <a:lstStyle/>
          <a:p>
            <a:pPr algn="ctr"/>
            <a:r>
              <a:rPr lang="it-IT" sz="1000" b="1">
                <a:solidFill>
                  <a:srgbClr val="000000"/>
                </a:solidFill>
                <a:latin typeface="+mj-lt"/>
              </a:rPr>
              <a:t>#1</a:t>
            </a:r>
            <a:r>
              <a:rPr lang="it-IT" sz="1000">
                <a:solidFill>
                  <a:srgbClr val="000000"/>
                </a:solidFill>
                <a:latin typeface="+mj-lt"/>
              </a:rPr>
              <a:t> </a:t>
            </a:r>
          </a:p>
          <a:p>
            <a:pPr algn="ctr"/>
            <a:r>
              <a:rPr lang="en-US" sz="1000">
                <a:solidFill>
                  <a:srgbClr val="000000"/>
                </a:solidFill>
                <a:latin typeface="+mj-lt"/>
              </a:rPr>
              <a:t>Developed by Daikin </a:t>
            </a:r>
            <a:r>
              <a:rPr lang="en-US" sz="1000">
                <a:solidFill>
                  <a:srgbClr val="0097E0"/>
                </a:solidFill>
                <a:latin typeface="+mj-lt"/>
              </a:rPr>
              <a:t>for superior performance</a:t>
            </a:r>
            <a:endParaRPr lang="it-IT" sz="1000" b="1">
              <a:solidFill>
                <a:srgbClr val="0097E0"/>
              </a:solidFill>
              <a:latin typeface="+mj-lt"/>
            </a:endParaRPr>
          </a:p>
        </p:txBody>
      </p:sp>
      <p:sp>
        <p:nvSpPr>
          <p:cNvPr id="34" name="CasellaDiTesto 33">
            <a:extLst>
              <a:ext uri="{FF2B5EF4-FFF2-40B4-BE49-F238E27FC236}">
                <a16:creationId xmlns:a16="http://schemas.microsoft.com/office/drawing/2014/main" id="{118CE2F4-9316-1395-D9B0-D18CA0F8E37C}"/>
              </a:ext>
            </a:extLst>
          </p:cNvPr>
          <p:cNvSpPr txBox="1"/>
          <p:nvPr/>
        </p:nvSpPr>
        <p:spPr>
          <a:xfrm>
            <a:off x="6790335" y="2476704"/>
            <a:ext cx="2272565" cy="400110"/>
          </a:xfrm>
          <a:prstGeom prst="rect">
            <a:avLst/>
          </a:prstGeom>
          <a:noFill/>
        </p:spPr>
        <p:txBody>
          <a:bodyPr wrap="square" rtlCol="0">
            <a:spAutoFit/>
          </a:bodyPr>
          <a:lstStyle/>
          <a:p>
            <a:pPr algn="ctr"/>
            <a:r>
              <a:rPr lang="it-IT" sz="1000" b="1">
                <a:solidFill>
                  <a:schemeClr val="tx2"/>
                </a:solidFill>
                <a:latin typeface="+mj-lt"/>
              </a:rPr>
              <a:t>#2</a:t>
            </a:r>
          </a:p>
          <a:p>
            <a:pPr algn="ctr"/>
            <a:r>
              <a:rPr lang="en-US" sz="1000">
                <a:solidFill>
                  <a:srgbClr val="0097E0"/>
                </a:solidFill>
              </a:rPr>
              <a:t>Flexible</a:t>
            </a:r>
            <a:r>
              <a:rPr lang="en-US" sz="1000">
                <a:solidFill>
                  <a:schemeClr val="bg2"/>
                </a:solidFill>
              </a:rPr>
              <a:t> &amp; </a:t>
            </a:r>
            <a:r>
              <a:rPr lang="en-US" sz="1000">
                <a:solidFill>
                  <a:srgbClr val="0097E0"/>
                </a:solidFill>
              </a:rPr>
              <a:t>easily adaptable </a:t>
            </a:r>
            <a:r>
              <a:rPr lang="en-US" sz="1000">
                <a:solidFill>
                  <a:schemeClr val="bg2"/>
                </a:solidFill>
              </a:rPr>
              <a:t>solution</a:t>
            </a:r>
            <a:endParaRPr lang="it-IT" sz="1000" b="1">
              <a:solidFill>
                <a:schemeClr val="bg2"/>
              </a:solidFill>
              <a:latin typeface="+mj-lt"/>
            </a:endParaRPr>
          </a:p>
        </p:txBody>
      </p:sp>
      <p:sp>
        <p:nvSpPr>
          <p:cNvPr id="35" name="CasellaDiTesto 34">
            <a:extLst>
              <a:ext uri="{FF2B5EF4-FFF2-40B4-BE49-F238E27FC236}">
                <a16:creationId xmlns:a16="http://schemas.microsoft.com/office/drawing/2014/main" id="{FA7AB400-2609-8C1D-FAE1-D5A53CE4918C}"/>
              </a:ext>
            </a:extLst>
          </p:cNvPr>
          <p:cNvSpPr txBox="1"/>
          <p:nvPr/>
        </p:nvSpPr>
        <p:spPr>
          <a:xfrm>
            <a:off x="6797660" y="3285213"/>
            <a:ext cx="2272565" cy="400110"/>
          </a:xfrm>
          <a:prstGeom prst="rect">
            <a:avLst/>
          </a:prstGeom>
          <a:noFill/>
        </p:spPr>
        <p:txBody>
          <a:bodyPr wrap="square" rtlCol="0">
            <a:spAutoFit/>
          </a:bodyPr>
          <a:lstStyle/>
          <a:p>
            <a:pPr algn="ctr"/>
            <a:r>
              <a:rPr lang="it-IT" sz="1000" b="1">
                <a:solidFill>
                  <a:schemeClr val="tx2"/>
                </a:solidFill>
                <a:latin typeface="+mj-lt"/>
              </a:rPr>
              <a:t>#3 </a:t>
            </a:r>
          </a:p>
          <a:p>
            <a:pPr algn="ctr"/>
            <a:r>
              <a:rPr lang="it-IT" sz="1000">
                <a:solidFill>
                  <a:schemeClr val="bg2"/>
                </a:solidFill>
              </a:rPr>
              <a:t>Complete </a:t>
            </a:r>
            <a:r>
              <a:rPr lang="it-IT" sz="1000" err="1">
                <a:solidFill>
                  <a:srgbClr val="0097E0"/>
                </a:solidFill>
              </a:rPr>
              <a:t>Turnkey</a:t>
            </a:r>
            <a:r>
              <a:rPr lang="it-IT" sz="1000">
                <a:solidFill>
                  <a:srgbClr val="0097E0"/>
                </a:solidFill>
              </a:rPr>
              <a:t> </a:t>
            </a:r>
            <a:r>
              <a:rPr lang="it-IT" sz="1000" err="1">
                <a:solidFill>
                  <a:srgbClr val="0097E0"/>
                </a:solidFill>
              </a:rPr>
              <a:t>solution</a:t>
            </a:r>
            <a:endParaRPr lang="it-IT" sz="1000" b="1">
              <a:solidFill>
                <a:srgbClr val="0097E0"/>
              </a:solidFill>
              <a:latin typeface="+mj-lt"/>
            </a:endParaRPr>
          </a:p>
        </p:txBody>
      </p:sp>
      <p:sp>
        <p:nvSpPr>
          <p:cNvPr id="36" name="CasellaDiTesto 35">
            <a:extLst>
              <a:ext uri="{FF2B5EF4-FFF2-40B4-BE49-F238E27FC236}">
                <a16:creationId xmlns:a16="http://schemas.microsoft.com/office/drawing/2014/main" id="{4BB92D9C-8F7D-0D05-85CC-22A11DA5892A}"/>
              </a:ext>
            </a:extLst>
          </p:cNvPr>
          <p:cNvSpPr txBox="1"/>
          <p:nvPr/>
        </p:nvSpPr>
        <p:spPr>
          <a:xfrm>
            <a:off x="6024538" y="4039737"/>
            <a:ext cx="2380521" cy="553998"/>
          </a:xfrm>
          <a:prstGeom prst="rect">
            <a:avLst/>
          </a:prstGeom>
          <a:noFill/>
        </p:spPr>
        <p:txBody>
          <a:bodyPr wrap="square" rtlCol="0">
            <a:spAutoFit/>
          </a:bodyPr>
          <a:lstStyle/>
          <a:p>
            <a:pPr algn="ctr"/>
            <a:r>
              <a:rPr lang="it-IT" sz="1000" b="1">
                <a:solidFill>
                  <a:schemeClr val="tx2"/>
                </a:solidFill>
                <a:latin typeface="+mj-lt"/>
              </a:rPr>
              <a:t>#4 </a:t>
            </a:r>
          </a:p>
          <a:p>
            <a:pPr algn="ctr"/>
            <a:r>
              <a:rPr lang="en-US" sz="1000">
                <a:solidFill>
                  <a:srgbClr val="0097E0"/>
                </a:solidFill>
              </a:rPr>
              <a:t>Optimal performance </a:t>
            </a:r>
          </a:p>
          <a:p>
            <a:pPr algn="ctr"/>
            <a:r>
              <a:rPr lang="en-US" sz="1000">
                <a:solidFill>
                  <a:schemeClr val="bg2"/>
                </a:solidFill>
              </a:rPr>
              <a:t>under any condition</a:t>
            </a:r>
            <a:endParaRPr lang="it-IT" sz="1000" b="1">
              <a:solidFill>
                <a:schemeClr val="bg2"/>
              </a:solidFill>
              <a:latin typeface="+mj-lt"/>
            </a:endParaRPr>
          </a:p>
        </p:txBody>
      </p:sp>
      <p:sp>
        <p:nvSpPr>
          <p:cNvPr id="37" name="CasellaDiTesto 36">
            <a:extLst>
              <a:ext uri="{FF2B5EF4-FFF2-40B4-BE49-F238E27FC236}">
                <a16:creationId xmlns:a16="http://schemas.microsoft.com/office/drawing/2014/main" id="{1C4F53E2-AF16-BB78-89CD-EDA24D89AABA}"/>
              </a:ext>
            </a:extLst>
          </p:cNvPr>
          <p:cNvSpPr txBox="1"/>
          <p:nvPr/>
        </p:nvSpPr>
        <p:spPr>
          <a:xfrm>
            <a:off x="794894" y="4066090"/>
            <a:ext cx="2272565" cy="400110"/>
          </a:xfrm>
          <a:prstGeom prst="rect">
            <a:avLst/>
          </a:prstGeom>
          <a:noFill/>
        </p:spPr>
        <p:txBody>
          <a:bodyPr wrap="square" rtlCol="0">
            <a:spAutoFit/>
          </a:bodyPr>
          <a:lstStyle/>
          <a:p>
            <a:pPr algn="ctr"/>
            <a:r>
              <a:rPr lang="it-IT" sz="1000" b="1">
                <a:solidFill>
                  <a:schemeClr val="tx2"/>
                </a:solidFill>
                <a:latin typeface="+mj-lt"/>
              </a:rPr>
              <a:t>#5 </a:t>
            </a:r>
          </a:p>
          <a:p>
            <a:pPr algn="ctr"/>
            <a:r>
              <a:rPr lang="en-US" sz="1000">
                <a:solidFill>
                  <a:srgbClr val="0097E0"/>
                </a:solidFill>
              </a:rPr>
              <a:t>Plug &amp; play</a:t>
            </a:r>
            <a:r>
              <a:rPr lang="en-US" sz="1000">
                <a:solidFill>
                  <a:schemeClr val="bg2"/>
                </a:solidFill>
              </a:rPr>
              <a:t>: simple &amp; fast Installation</a:t>
            </a:r>
            <a:endParaRPr lang="it-IT" sz="1000" b="1">
              <a:solidFill>
                <a:schemeClr val="bg2"/>
              </a:solidFill>
              <a:latin typeface="+mj-lt"/>
            </a:endParaRPr>
          </a:p>
        </p:txBody>
      </p:sp>
      <p:sp>
        <p:nvSpPr>
          <p:cNvPr id="38" name="CasellaDiTesto 37">
            <a:extLst>
              <a:ext uri="{FF2B5EF4-FFF2-40B4-BE49-F238E27FC236}">
                <a16:creationId xmlns:a16="http://schemas.microsoft.com/office/drawing/2014/main" id="{A1D90E89-35B4-4884-977D-1C4FDD514391}"/>
              </a:ext>
            </a:extLst>
          </p:cNvPr>
          <p:cNvSpPr txBox="1"/>
          <p:nvPr/>
        </p:nvSpPr>
        <p:spPr>
          <a:xfrm>
            <a:off x="73775" y="3253721"/>
            <a:ext cx="2380521" cy="400110"/>
          </a:xfrm>
          <a:prstGeom prst="rect">
            <a:avLst/>
          </a:prstGeom>
          <a:noFill/>
        </p:spPr>
        <p:txBody>
          <a:bodyPr wrap="square" rtlCol="0">
            <a:spAutoFit/>
          </a:bodyPr>
          <a:lstStyle/>
          <a:p>
            <a:pPr algn="ctr"/>
            <a:r>
              <a:rPr lang="it-IT" sz="1000" b="1">
                <a:solidFill>
                  <a:schemeClr val="tx2"/>
                </a:solidFill>
                <a:latin typeface="+mj-lt"/>
              </a:rPr>
              <a:t>#6</a:t>
            </a:r>
          </a:p>
          <a:p>
            <a:pPr algn="ctr"/>
            <a:r>
              <a:rPr lang="it-IT" sz="1000">
                <a:solidFill>
                  <a:srgbClr val="0097E0"/>
                </a:solidFill>
              </a:rPr>
              <a:t>Smart system</a:t>
            </a:r>
            <a:r>
              <a:rPr lang="it-IT" sz="1000">
                <a:solidFill>
                  <a:srgbClr val="000000"/>
                </a:solidFill>
              </a:rPr>
              <a:t> </a:t>
            </a:r>
            <a:r>
              <a:rPr lang="it-IT" sz="1000" err="1">
                <a:solidFill>
                  <a:srgbClr val="000000"/>
                </a:solidFill>
              </a:rPr>
              <a:t>architecture</a:t>
            </a:r>
            <a:endParaRPr lang="it-IT" sz="1000" b="1">
              <a:solidFill>
                <a:srgbClr val="000000"/>
              </a:solidFill>
              <a:latin typeface="+mj-lt"/>
            </a:endParaRPr>
          </a:p>
        </p:txBody>
      </p:sp>
      <p:sp>
        <p:nvSpPr>
          <p:cNvPr id="39" name="CasellaDiTesto 38">
            <a:extLst>
              <a:ext uri="{FF2B5EF4-FFF2-40B4-BE49-F238E27FC236}">
                <a16:creationId xmlns:a16="http://schemas.microsoft.com/office/drawing/2014/main" id="{64C1B4DE-1718-6F34-65C5-78A438403D40}"/>
              </a:ext>
            </a:extLst>
          </p:cNvPr>
          <p:cNvSpPr txBox="1"/>
          <p:nvPr/>
        </p:nvSpPr>
        <p:spPr>
          <a:xfrm>
            <a:off x="193229" y="2423684"/>
            <a:ext cx="2067216" cy="553998"/>
          </a:xfrm>
          <a:prstGeom prst="rect">
            <a:avLst/>
          </a:prstGeom>
          <a:noFill/>
        </p:spPr>
        <p:txBody>
          <a:bodyPr wrap="square" lIns="91440" tIns="45720" rIns="91440" bIns="45720" rtlCol="0" anchor="t">
            <a:spAutoFit/>
          </a:bodyPr>
          <a:lstStyle/>
          <a:p>
            <a:pPr algn="ctr"/>
            <a:r>
              <a:rPr lang="it-IT" sz="1000" b="1">
                <a:solidFill>
                  <a:schemeClr val="tx2"/>
                </a:solidFill>
                <a:latin typeface="+mj-lt"/>
              </a:rPr>
              <a:t>#7 </a:t>
            </a:r>
            <a:endParaRPr lang="it-IT" sz="1000" b="1">
              <a:solidFill>
                <a:schemeClr val="tx2"/>
              </a:solidFill>
              <a:latin typeface="+mj-lt"/>
              <a:ea typeface="Calibri Light"/>
              <a:cs typeface="Calibri Light"/>
            </a:endParaRPr>
          </a:p>
          <a:p>
            <a:pPr algn="ctr"/>
            <a:r>
              <a:rPr lang="en-US" sz="1000">
                <a:solidFill>
                  <a:schemeClr val="bg2"/>
                </a:solidFill>
              </a:rPr>
              <a:t>Enhances overall system </a:t>
            </a:r>
            <a:r>
              <a:rPr lang="en-US" sz="1000">
                <a:solidFill>
                  <a:srgbClr val="0097E0"/>
                </a:solidFill>
              </a:rPr>
              <a:t>reliability</a:t>
            </a:r>
            <a:r>
              <a:rPr lang="en-US" sz="1000">
                <a:solidFill>
                  <a:schemeClr val="bg2"/>
                </a:solidFill>
              </a:rPr>
              <a:t> </a:t>
            </a:r>
            <a:r>
              <a:rPr lang="en-US" sz="1000">
                <a:solidFill>
                  <a:srgbClr val="0097E0"/>
                </a:solidFill>
              </a:rPr>
              <a:t>extending lifespan</a:t>
            </a:r>
            <a:endParaRPr lang="it-IT" sz="1100" b="1">
              <a:solidFill>
                <a:srgbClr val="0097E0"/>
              </a:solidFill>
              <a:latin typeface="+mj-lt"/>
            </a:endParaRPr>
          </a:p>
        </p:txBody>
      </p:sp>
      <p:sp>
        <p:nvSpPr>
          <p:cNvPr id="40" name="CasellaDiTesto 39">
            <a:extLst>
              <a:ext uri="{FF2B5EF4-FFF2-40B4-BE49-F238E27FC236}">
                <a16:creationId xmlns:a16="http://schemas.microsoft.com/office/drawing/2014/main" id="{0A60AF03-E968-D8AC-8401-CB4BDEB4C4F4}"/>
              </a:ext>
            </a:extLst>
          </p:cNvPr>
          <p:cNvSpPr txBox="1"/>
          <p:nvPr/>
        </p:nvSpPr>
        <p:spPr>
          <a:xfrm>
            <a:off x="336660" y="1619432"/>
            <a:ext cx="2272565" cy="400110"/>
          </a:xfrm>
          <a:prstGeom prst="rect">
            <a:avLst/>
          </a:prstGeom>
          <a:noFill/>
        </p:spPr>
        <p:txBody>
          <a:bodyPr wrap="square" rtlCol="0">
            <a:spAutoFit/>
          </a:bodyPr>
          <a:lstStyle/>
          <a:p>
            <a:pPr algn="ctr"/>
            <a:r>
              <a:rPr lang="it-IT" sz="1000" b="1">
                <a:solidFill>
                  <a:schemeClr val="tx2"/>
                </a:solidFill>
                <a:latin typeface="+mj-lt"/>
              </a:rPr>
              <a:t>#8 </a:t>
            </a:r>
          </a:p>
          <a:p>
            <a:pPr algn="ctr"/>
            <a:r>
              <a:rPr lang="en-US" sz="1000" b="0" i="0">
                <a:solidFill>
                  <a:srgbClr val="000000"/>
                </a:solidFill>
                <a:effectLst/>
                <a:latin typeface="+mj-lt"/>
              </a:rPr>
              <a:t>Fast implementation</a:t>
            </a:r>
            <a:endParaRPr lang="it-IT" sz="1000" b="1">
              <a:solidFill>
                <a:schemeClr val="tx2"/>
              </a:solidFill>
              <a:latin typeface="+mj-lt"/>
            </a:endParaRPr>
          </a:p>
        </p:txBody>
      </p:sp>
      <p:sp>
        <p:nvSpPr>
          <p:cNvPr id="9" name="Text Placeholder 6">
            <a:extLst>
              <a:ext uri="{FF2B5EF4-FFF2-40B4-BE49-F238E27FC236}">
                <a16:creationId xmlns:a16="http://schemas.microsoft.com/office/drawing/2014/main" id="{8B282354-7A60-B8AD-525F-2CB38EE31273}"/>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a:solidFill>
                  <a:srgbClr val="0097E0"/>
                </a:solidFill>
              </a:rPr>
              <a:t>Quick and cost-</a:t>
            </a:r>
            <a:r>
              <a:rPr lang="it-IT" err="1">
                <a:solidFill>
                  <a:srgbClr val="0097E0"/>
                </a:solidFill>
              </a:rPr>
              <a:t>effective</a:t>
            </a:r>
            <a:r>
              <a:rPr lang="it-IT">
                <a:solidFill>
                  <a:srgbClr val="0097E0"/>
                </a:solidFill>
              </a:rPr>
              <a:t> </a:t>
            </a:r>
            <a:r>
              <a:rPr lang="it-IT" err="1">
                <a:solidFill>
                  <a:srgbClr val="0097E0"/>
                </a:solidFill>
              </a:rPr>
              <a:t>implementation</a:t>
            </a:r>
            <a:endParaRPr lang="en-US">
              <a:solidFill>
                <a:srgbClr val="0097E0"/>
              </a:solidFill>
            </a:endParaRPr>
          </a:p>
        </p:txBody>
      </p:sp>
      <p:pic>
        <p:nvPicPr>
          <p:cNvPr id="3" name="Immagine 2" descr="Immagine che contiene schermata, oscurità, Elementi grafici, nero&#10;&#10;Il contenuto generato dall'IA potrebbe non essere corretto.">
            <a:extLst>
              <a:ext uri="{FF2B5EF4-FFF2-40B4-BE49-F238E27FC236}">
                <a16:creationId xmlns:a16="http://schemas.microsoft.com/office/drawing/2014/main" id="{FE559C8B-6335-5325-2D32-8CB8BB601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078" y="1544132"/>
            <a:ext cx="2545085" cy="2542037"/>
          </a:xfrm>
          <a:prstGeom prst="rect">
            <a:avLst/>
          </a:prstGeom>
        </p:spPr>
      </p:pic>
    </p:spTree>
    <p:extLst>
      <p:ext uri="{BB962C8B-B14F-4D97-AF65-F5344CB8AC3E}">
        <p14:creationId xmlns:p14="http://schemas.microsoft.com/office/powerpoint/2010/main" val="271936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D8362-2E9A-FAC4-B62A-A833C0335FC1}"/>
            </a:ext>
          </a:extLst>
        </p:cNvPr>
        <p:cNvGrpSpPr/>
        <p:nvPr/>
      </p:nvGrpSpPr>
      <p:grpSpPr>
        <a:xfrm>
          <a:off x="0" y="0"/>
          <a:ext cx="0" cy="0"/>
          <a:chOff x="0" y="0"/>
          <a:chExt cx="0" cy="0"/>
        </a:xfrm>
      </p:grpSpPr>
      <p:sp>
        <p:nvSpPr>
          <p:cNvPr id="11" name="Text Placeholder 6">
            <a:extLst>
              <a:ext uri="{FF2B5EF4-FFF2-40B4-BE49-F238E27FC236}">
                <a16:creationId xmlns:a16="http://schemas.microsoft.com/office/drawing/2014/main" id="{E8ADD6E9-5A89-B5FC-BBBA-DEBCEB95B823}"/>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Plant Configurations</a:t>
            </a:r>
          </a:p>
        </p:txBody>
      </p:sp>
      <p:sp>
        <p:nvSpPr>
          <p:cNvPr id="10" name="Text Placeholder 4">
            <a:extLst>
              <a:ext uri="{FF2B5EF4-FFF2-40B4-BE49-F238E27FC236}">
                <a16:creationId xmlns:a16="http://schemas.microsoft.com/office/drawing/2014/main" id="{08569D90-7AF0-4C35-FC20-D45C03307C6A}"/>
              </a:ext>
            </a:extLst>
          </p:cNvPr>
          <p:cNvSpPr txBox="1">
            <a:spLocks/>
          </p:cNvSpPr>
          <p:nvPr/>
        </p:nvSpPr>
        <p:spPr>
          <a:xfrm>
            <a:off x="251520" y="734880"/>
            <a:ext cx="8640960" cy="899117"/>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a:t>The Smart Control System is available in </a:t>
            </a:r>
            <a:r>
              <a:rPr lang="en-US" sz="1600">
                <a:solidFill>
                  <a:srgbClr val="0097E0"/>
                </a:solidFill>
              </a:rPr>
              <a:t>3 main configurations</a:t>
            </a:r>
            <a:r>
              <a:rPr lang="en-US" sz="1600"/>
              <a:t>, and each version </a:t>
            </a:r>
            <a:r>
              <a:rPr lang="en-US" sz="1600">
                <a:solidFill>
                  <a:srgbClr val="0097E0"/>
                </a:solidFill>
              </a:rPr>
              <a:t>can manage up to four chillers or heat pumps</a:t>
            </a:r>
            <a:r>
              <a:rPr lang="en-US" sz="1600"/>
              <a:t>, with a combined cooling capacity of up to 500 kW, along with additional equipment.</a:t>
            </a:r>
            <a:endParaRPr lang="en-GB" sz="1600"/>
          </a:p>
        </p:txBody>
      </p:sp>
      <p:graphicFrame>
        <p:nvGraphicFramePr>
          <p:cNvPr id="15" name="Tabella 14">
            <a:extLst>
              <a:ext uri="{FF2B5EF4-FFF2-40B4-BE49-F238E27FC236}">
                <a16:creationId xmlns:a16="http://schemas.microsoft.com/office/drawing/2014/main" id="{5139A3F0-B930-97A1-DD9C-EE23A13698EC}"/>
              </a:ext>
            </a:extLst>
          </p:cNvPr>
          <p:cNvGraphicFramePr>
            <a:graphicFrameLocks noGrp="1"/>
          </p:cNvGraphicFramePr>
          <p:nvPr>
            <p:extLst>
              <p:ext uri="{D42A27DB-BD31-4B8C-83A1-F6EECF244321}">
                <p14:modId xmlns:p14="http://schemas.microsoft.com/office/powerpoint/2010/main" val="2867791674"/>
              </p:ext>
            </p:extLst>
          </p:nvPr>
        </p:nvGraphicFramePr>
        <p:xfrm>
          <a:off x="311727" y="1803631"/>
          <a:ext cx="8347365" cy="2244552"/>
        </p:xfrm>
        <a:graphic>
          <a:graphicData uri="http://schemas.openxmlformats.org/drawingml/2006/table">
            <a:tbl>
              <a:tblPr firstRow="1" bandRow="1">
                <a:tableStyleId>{073A0DAA-6AF3-43AB-8588-CEC1D06C72B9}</a:tableStyleId>
              </a:tblPr>
              <a:tblGrid>
                <a:gridCol w="2782455">
                  <a:extLst>
                    <a:ext uri="{9D8B030D-6E8A-4147-A177-3AD203B41FA5}">
                      <a16:colId xmlns:a16="http://schemas.microsoft.com/office/drawing/2014/main" val="1610492039"/>
                    </a:ext>
                  </a:extLst>
                </a:gridCol>
                <a:gridCol w="2782455">
                  <a:extLst>
                    <a:ext uri="{9D8B030D-6E8A-4147-A177-3AD203B41FA5}">
                      <a16:colId xmlns:a16="http://schemas.microsoft.com/office/drawing/2014/main" val="3238059375"/>
                    </a:ext>
                  </a:extLst>
                </a:gridCol>
                <a:gridCol w="2782455">
                  <a:extLst>
                    <a:ext uri="{9D8B030D-6E8A-4147-A177-3AD203B41FA5}">
                      <a16:colId xmlns:a16="http://schemas.microsoft.com/office/drawing/2014/main" val="457606427"/>
                    </a:ext>
                  </a:extLst>
                </a:gridCol>
              </a:tblGrid>
              <a:tr h="543156">
                <a:tc>
                  <a:txBody>
                    <a:bodyPr/>
                    <a:lstStyle/>
                    <a:p>
                      <a:pPr algn="ctr">
                        <a:buNone/>
                      </a:pPr>
                      <a:r>
                        <a:rPr lang="it-IT" sz="1600" b="1" i="0">
                          <a:solidFill>
                            <a:schemeClr val="bg2"/>
                          </a:solidFill>
                        </a:rPr>
                        <a:t>Light</a:t>
                      </a:r>
                    </a:p>
                  </a:txBody>
                  <a:tcPr anchor="ctr"/>
                </a:tc>
                <a:tc>
                  <a:txBody>
                    <a:bodyPr/>
                    <a:lstStyle/>
                    <a:p>
                      <a:pPr algn="ctr">
                        <a:buNone/>
                      </a:pPr>
                      <a:r>
                        <a:rPr lang="it-IT" sz="1600" b="1" i="0">
                          <a:solidFill>
                            <a:schemeClr val="bg2"/>
                          </a:solidFill>
                        </a:rPr>
                        <a:t>Medium</a:t>
                      </a:r>
                    </a:p>
                  </a:txBody>
                  <a:tcPr anchor="ctr"/>
                </a:tc>
                <a:tc>
                  <a:txBody>
                    <a:bodyPr/>
                    <a:lstStyle/>
                    <a:p>
                      <a:pPr algn="ctr">
                        <a:buNone/>
                      </a:pPr>
                      <a:r>
                        <a:rPr lang="it-IT" sz="1600" b="1" i="0">
                          <a:solidFill>
                            <a:schemeClr val="bg2"/>
                          </a:solidFill>
                        </a:rPr>
                        <a:t>Full</a:t>
                      </a:r>
                    </a:p>
                  </a:txBody>
                  <a:tcPr anchor="ctr"/>
                </a:tc>
                <a:extLst>
                  <a:ext uri="{0D108BD9-81ED-4DB2-BD59-A6C34878D82A}">
                    <a16:rowId xmlns:a16="http://schemas.microsoft.com/office/drawing/2014/main" val="1139008819"/>
                  </a:ext>
                </a:extLst>
              </a:tr>
              <a:tr h="543156">
                <a:tc>
                  <a:txBody>
                    <a:bodyPr/>
                    <a:lstStyle/>
                    <a:p>
                      <a:pPr>
                        <a:buNone/>
                      </a:pPr>
                      <a:r>
                        <a:rPr lang="it-IT" sz="1600" b="0" i="0">
                          <a:solidFill>
                            <a:schemeClr val="bg2"/>
                          </a:solidFill>
                        </a:rPr>
                        <a:t>Up to 500 datapoints</a:t>
                      </a:r>
                    </a:p>
                  </a:txBody>
                  <a:tcPr anchor="ctr"/>
                </a:tc>
                <a:tc>
                  <a:txBody>
                    <a:bodyPr/>
                    <a:lstStyle/>
                    <a:p>
                      <a:pPr>
                        <a:buNone/>
                      </a:pPr>
                      <a:r>
                        <a:rPr lang="it-IT" sz="1600" b="0" i="0">
                          <a:solidFill>
                            <a:schemeClr val="bg2"/>
                          </a:solidFill>
                        </a:rPr>
                        <a:t>Up to 1,250 datapoints</a:t>
                      </a:r>
                    </a:p>
                  </a:txBody>
                  <a:tcPr anchor="ctr"/>
                </a:tc>
                <a:tc>
                  <a:txBody>
                    <a:bodyPr/>
                    <a:lstStyle/>
                    <a:p>
                      <a:pPr>
                        <a:buNone/>
                      </a:pPr>
                      <a:r>
                        <a:rPr lang="it-IT" sz="1600" b="0" i="0">
                          <a:solidFill>
                            <a:schemeClr val="bg2"/>
                          </a:solidFill>
                        </a:rPr>
                        <a:t>Up to 2,500 datapoints</a:t>
                      </a:r>
                    </a:p>
                  </a:txBody>
                  <a:tcPr anchor="ctr"/>
                </a:tc>
                <a:extLst>
                  <a:ext uri="{0D108BD9-81ED-4DB2-BD59-A6C34878D82A}">
                    <a16:rowId xmlns:a16="http://schemas.microsoft.com/office/drawing/2014/main" val="1331973984"/>
                  </a:ext>
                </a:extLst>
              </a:tr>
              <a:tr h="543156">
                <a:tc>
                  <a:txBody>
                    <a:bodyPr/>
                    <a:lstStyle/>
                    <a:p>
                      <a:pPr>
                        <a:buNone/>
                      </a:pPr>
                      <a:r>
                        <a:rPr lang="en-US" sz="1600" b="0" i="0">
                          <a:solidFill>
                            <a:schemeClr val="bg2"/>
                          </a:solidFill>
                        </a:rPr>
                        <a:t>Up to 20 fan coil zones or 10 AHUs</a:t>
                      </a:r>
                    </a:p>
                  </a:txBody>
                  <a:tcPr anchor="ctr"/>
                </a:tc>
                <a:tc>
                  <a:txBody>
                    <a:bodyPr/>
                    <a:lstStyle/>
                    <a:p>
                      <a:pPr>
                        <a:buNone/>
                      </a:pPr>
                      <a:r>
                        <a:rPr lang="en-US" sz="1600" b="0" i="0">
                          <a:solidFill>
                            <a:schemeClr val="bg2"/>
                          </a:solidFill>
                        </a:rPr>
                        <a:t>Up to 70 fan coil zones, or 10 AHUs + 50 fan coil zones</a:t>
                      </a:r>
                    </a:p>
                  </a:txBody>
                  <a:tcPr anchor="ctr"/>
                </a:tc>
                <a:tc>
                  <a:txBody>
                    <a:bodyPr/>
                    <a:lstStyle/>
                    <a:p>
                      <a:pPr>
                        <a:buNone/>
                      </a:pPr>
                      <a:r>
                        <a:rPr lang="en-US" sz="1600" b="0" i="0">
                          <a:solidFill>
                            <a:schemeClr val="bg2"/>
                          </a:solidFill>
                        </a:rPr>
                        <a:t>Up to 120 fan coil zones, or 10 AHUs + 100 fan coil zones</a:t>
                      </a:r>
                    </a:p>
                  </a:txBody>
                  <a:tcPr anchor="ctr"/>
                </a:tc>
                <a:extLst>
                  <a:ext uri="{0D108BD9-81ED-4DB2-BD59-A6C34878D82A}">
                    <a16:rowId xmlns:a16="http://schemas.microsoft.com/office/drawing/2014/main" val="1764438573"/>
                  </a:ext>
                </a:extLst>
              </a:tr>
              <a:tr h="543156">
                <a:tc>
                  <a:txBody>
                    <a:bodyPr/>
                    <a:lstStyle/>
                    <a:p>
                      <a:pPr>
                        <a:buNone/>
                      </a:pPr>
                      <a:r>
                        <a:rPr lang="en-US" sz="1600" b="0" i="0">
                          <a:solidFill>
                            <a:schemeClr val="bg2"/>
                          </a:solidFill>
                        </a:rPr>
                        <a:t>Ideal for small buildings or single zones</a:t>
                      </a:r>
                    </a:p>
                  </a:txBody>
                  <a:tcPr anchor="ctr"/>
                </a:tc>
                <a:tc>
                  <a:txBody>
                    <a:bodyPr/>
                    <a:lstStyle/>
                    <a:p>
                      <a:pPr>
                        <a:buNone/>
                      </a:pPr>
                      <a:r>
                        <a:rPr lang="en-US" sz="1600" b="0" i="0">
                          <a:solidFill>
                            <a:schemeClr val="bg2"/>
                          </a:solidFill>
                        </a:rPr>
                        <a:t>Ideal for medium-size buildings or multiple floors</a:t>
                      </a:r>
                    </a:p>
                  </a:txBody>
                  <a:tcPr anchor="ctr"/>
                </a:tc>
                <a:tc>
                  <a:txBody>
                    <a:bodyPr/>
                    <a:lstStyle/>
                    <a:p>
                      <a:pPr>
                        <a:buNone/>
                      </a:pPr>
                      <a:r>
                        <a:rPr lang="en-US" sz="1600" b="0" i="0">
                          <a:solidFill>
                            <a:schemeClr val="bg2"/>
                          </a:solidFill>
                        </a:rPr>
                        <a:t>Ideal for large facilities or multiple systems</a:t>
                      </a:r>
                    </a:p>
                  </a:txBody>
                  <a:tcPr anchor="ctr"/>
                </a:tc>
                <a:extLst>
                  <a:ext uri="{0D108BD9-81ED-4DB2-BD59-A6C34878D82A}">
                    <a16:rowId xmlns:a16="http://schemas.microsoft.com/office/drawing/2014/main" val="1002002083"/>
                  </a:ext>
                </a:extLst>
              </a:tr>
            </a:tbl>
          </a:graphicData>
        </a:graphic>
      </p:graphicFrame>
      <p:sp>
        <p:nvSpPr>
          <p:cNvPr id="16" name="CasellaDiTesto 15">
            <a:extLst>
              <a:ext uri="{FF2B5EF4-FFF2-40B4-BE49-F238E27FC236}">
                <a16:creationId xmlns:a16="http://schemas.microsoft.com/office/drawing/2014/main" id="{D2E7FD9C-2896-4CDD-0B9C-1514C0F84DBA}"/>
              </a:ext>
            </a:extLst>
          </p:cNvPr>
          <p:cNvSpPr txBox="1"/>
          <p:nvPr/>
        </p:nvSpPr>
        <p:spPr>
          <a:xfrm>
            <a:off x="311727" y="4217817"/>
            <a:ext cx="8640960" cy="261610"/>
          </a:xfrm>
          <a:prstGeom prst="rect">
            <a:avLst/>
          </a:prstGeom>
          <a:noFill/>
        </p:spPr>
        <p:txBody>
          <a:bodyPr wrap="square">
            <a:spAutoFit/>
          </a:bodyPr>
          <a:lstStyle/>
          <a:p>
            <a:r>
              <a:rPr lang="en-US" sz="1100">
                <a:solidFill>
                  <a:schemeClr val="bg2"/>
                </a:solidFill>
                <a:latin typeface="+mj-lt"/>
                <a:cs typeface="Calibri Light" panose="020F0302020204030204" pitchFamily="34" charset="0"/>
              </a:rPr>
              <a:t>*</a:t>
            </a:r>
            <a:r>
              <a:rPr lang="en-US" sz="1100">
                <a:solidFill>
                  <a:schemeClr val="bg2"/>
                </a:solidFill>
                <a:latin typeface="+mj-lt"/>
              </a:rPr>
              <a:t>Each </a:t>
            </a:r>
            <a:r>
              <a:rPr lang="en-US" sz="1100" b="1">
                <a:solidFill>
                  <a:schemeClr val="bg2"/>
                </a:solidFill>
                <a:latin typeface="+mj-lt"/>
              </a:rPr>
              <a:t>fan coil zone</a:t>
            </a:r>
            <a:r>
              <a:rPr lang="en-US" sz="1100">
                <a:solidFill>
                  <a:schemeClr val="bg2"/>
                </a:solidFill>
                <a:latin typeface="+mj-lt"/>
              </a:rPr>
              <a:t> can include up to </a:t>
            </a:r>
            <a:r>
              <a:rPr lang="en-US" sz="1100" b="1">
                <a:solidFill>
                  <a:schemeClr val="bg2"/>
                </a:solidFill>
                <a:latin typeface="+mj-lt"/>
              </a:rPr>
              <a:t>30 fan coils</a:t>
            </a:r>
            <a:r>
              <a:rPr lang="en-US" sz="1100">
                <a:solidFill>
                  <a:schemeClr val="bg2"/>
                </a:solidFill>
                <a:latin typeface="+mj-lt"/>
              </a:rPr>
              <a:t>, managed via a </a:t>
            </a:r>
            <a:r>
              <a:rPr lang="en-US" sz="1100" b="1">
                <a:solidFill>
                  <a:schemeClr val="bg2"/>
                </a:solidFill>
                <a:latin typeface="+mj-lt"/>
              </a:rPr>
              <a:t>dedicated controller</a:t>
            </a:r>
            <a:r>
              <a:rPr lang="en-US" sz="1100">
                <a:solidFill>
                  <a:schemeClr val="bg2"/>
                </a:solidFill>
                <a:latin typeface="+mj-lt"/>
              </a:rPr>
              <a:t> developed and supplied by </a:t>
            </a:r>
            <a:r>
              <a:rPr lang="en-US" sz="1100" b="1">
                <a:solidFill>
                  <a:schemeClr val="bg2"/>
                </a:solidFill>
                <a:latin typeface="+mj-lt"/>
              </a:rPr>
              <a:t>Daikin</a:t>
            </a:r>
            <a:r>
              <a:rPr lang="en-US" sz="1100">
                <a:solidFill>
                  <a:schemeClr val="bg2"/>
                </a:solidFill>
                <a:latin typeface="+mj-lt"/>
              </a:rPr>
              <a:t>.</a:t>
            </a:r>
            <a:endParaRPr lang="en-US" sz="1100">
              <a:solidFill>
                <a:schemeClr val="bg2"/>
              </a:solidFill>
              <a:latin typeface="+mj-lt"/>
              <a:cs typeface="Calibri Light" panose="020F0302020204030204" pitchFamily="34" charset="0"/>
            </a:endParaRPr>
          </a:p>
        </p:txBody>
      </p:sp>
    </p:spTree>
    <p:extLst>
      <p:ext uri="{BB962C8B-B14F-4D97-AF65-F5344CB8AC3E}">
        <p14:creationId xmlns:p14="http://schemas.microsoft.com/office/powerpoint/2010/main" val="317631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8DF2-DA31-1A1E-32F8-C97CD192986A}"/>
            </a:ext>
          </a:extLst>
        </p:cNvPr>
        <p:cNvGrpSpPr/>
        <p:nvPr/>
      </p:nvGrpSpPr>
      <p:grpSpPr>
        <a:xfrm>
          <a:off x="0" y="0"/>
          <a:ext cx="0" cy="0"/>
          <a:chOff x="0" y="0"/>
          <a:chExt cx="0" cy="0"/>
        </a:xfrm>
      </p:grpSpPr>
      <p:sp>
        <p:nvSpPr>
          <p:cNvPr id="11" name="Text Placeholder 6">
            <a:extLst>
              <a:ext uri="{FF2B5EF4-FFF2-40B4-BE49-F238E27FC236}">
                <a16:creationId xmlns:a16="http://schemas.microsoft.com/office/drawing/2014/main" id="{3C1734EC-A681-64FE-206E-A85B6FEAAA72}"/>
              </a:ext>
            </a:extLst>
          </p:cNvPr>
          <p:cNvSpPr txBox="1">
            <a:spLocks/>
          </p:cNvSpPr>
          <p:nvPr/>
        </p:nvSpPr>
        <p:spPr>
          <a:xfrm>
            <a:off x="251520" y="51462"/>
            <a:ext cx="9381578" cy="598628"/>
          </a:xfrm>
          <a:prstGeom prst="rect">
            <a:avLst/>
          </a:prstGeom>
        </p:spPr>
        <p:txBody>
          <a:bodyPr lIns="0" tIns="45720" rIns="91440" bIns="4572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latin typeface="Calibri"/>
                <a:ea typeface="Calibri"/>
                <a:cs typeface="Calibri"/>
              </a:rPr>
              <a:t>Plant management</a:t>
            </a:r>
            <a:endParaRPr lang="en-US">
              <a:solidFill>
                <a:srgbClr val="0097E0"/>
              </a:solidFill>
            </a:endParaRPr>
          </a:p>
        </p:txBody>
      </p:sp>
      <p:sp>
        <p:nvSpPr>
          <p:cNvPr id="10" name="Text Placeholder 4">
            <a:extLst>
              <a:ext uri="{FF2B5EF4-FFF2-40B4-BE49-F238E27FC236}">
                <a16:creationId xmlns:a16="http://schemas.microsoft.com/office/drawing/2014/main" id="{139B26C9-4B98-549F-FB71-F9BC9E8D5D58}"/>
              </a:ext>
            </a:extLst>
          </p:cNvPr>
          <p:cNvSpPr txBox="1">
            <a:spLocks/>
          </p:cNvSpPr>
          <p:nvPr/>
        </p:nvSpPr>
        <p:spPr>
          <a:xfrm>
            <a:off x="251520" y="734880"/>
            <a:ext cx="8640960" cy="899117"/>
          </a:xfrm>
          <a:prstGeom prst="rect">
            <a:avLst/>
          </a:prstGeom>
          <a:noFill/>
        </p:spPr>
        <p:txBody>
          <a:bodyPr vert="horz" lIns="0" tIns="45720" rIns="91440" bIns="4572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latin typeface="Calibri Light"/>
                <a:ea typeface="Calibri Light"/>
                <a:cs typeface="Calibri Light"/>
              </a:rPr>
              <a:t>All the hydronic systems are available with pumps both in dedicated and manifolded configuration, ensuring a modular design that allows the </a:t>
            </a:r>
            <a:r>
              <a:rPr lang="en-US" sz="1600" dirty="0">
                <a:solidFill>
                  <a:srgbClr val="0097E0"/>
                </a:solidFill>
                <a:latin typeface="Calibri Light"/>
                <a:ea typeface="Calibri Light"/>
                <a:cs typeface="Calibri Light"/>
              </a:rPr>
              <a:t>management of multiple circuits</a:t>
            </a:r>
            <a:r>
              <a:rPr lang="en-US" sz="1600" dirty="0">
                <a:latin typeface="Calibri Light"/>
                <a:ea typeface="Calibri Light"/>
                <a:cs typeface="Calibri Light"/>
              </a:rPr>
              <a:t> or zones using a single main pump and distribution manifolds.</a:t>
            </a:r>
            <a:endParaRPr lang="en-US" sz="1600" dirty="0">
              <a:ea typeface="Calibri Light"/>
            </a:endParaRPr>
          </a:p>
        </p:txBody>
      </p:sp>
      <p:sp>
        <p:nvSpPr>
          <p:cNvPr id="4" name="TextBox 3">
            <a:extLst>
              <a:ext uri="{FF2B5EF4-FFF2-40B4-BE49-F238E27FC236}">
                <a16:creationId xmlns:a16="http://schemas.microsoft.com/office/drawing/2014/main" id="{E34BF267-0407-905A-C355-CC2DF49D8467}"/>
              </a:ext>
            </a:extLst>
          </p:cNvPr>
          <p:cNvSpPr txBox="1"/>
          <p:nvPr/>
        </p:nvSpPr>
        <p:spPr>
          <a:xfrm>
            <a:off x="253196" y="1637583"/>
            <a:ext cx="8640771" cy="2929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775"/>
              </a:lnSpc>
            </a:pPr>
            <a:r>
              <a:rPr lang="en-US" sz="1600" dirty="0">
                <a:solidFill>
                  <a:schemeClr val="bg2"/>
                </a:solidFill>
                <a:latin typeface="Calibri Light"/>
                <a:ea typeface="Calibri Light"/>
                <a:cs typeface="Calibri Light"/>
              </a:rPr>
              <a:t>The plant </a:t>
            </a:r>
            <a:r>
              <a:rPr lang="en-US" sz="1600">
                <a:solidFill>
                  <a:schemeClr val="bg2"/>
                </a:solidFill>
                <a:latin typeface="Calibri Light"/>
                <a:ea typeface="Calibri Light"/>
                <a:cs typeface="Calibri Light"/>
              </a:rPr>
              <a:t>layouts </a:t>
            </a:r>
            <a:r>
              <a:rPr lang="en-US" sz="1600" dirty="0">
                <a:solidFill>
                  <a:schemeClr val="bg2"/>
                </a:solidFill>
                <a:latin typeface="Calibri Light"/>
                <a:ea typeface="Calibri Light"/>
                <a:cs typeface="Calibri Light"/>
              </a:rPr>
              <a:t>that can be managed are: </a:t>
            </a:r>
          </a:p>
          <a:p>
            <a:pPr>
              <a:lnSpc>
                <a:spcPts val="2775"/>
              </a:lnSpc>
            </a:pPr>
            <a:endParaRPr lang="en-US" sz="1600">
              <a:solidFill>
                <a:schemeClr val="bg2"/>
              </a:solidFill>
              <a:latin typeface="Calibri Light"/>
              <a:ea typeface="Calibri Light"/>
              <a:cs typeface="Calibri Light"/>
            </a:endParaRPr>
          </a:p>
          <a:p>
            <a:pPr marL="228600" indent="-228600">
              <a:lnSpc>
                <a:spcPts val="2775"/>
              </a:lnSpc>
              <a:buFont typeface=""/>
              <a:buChar char="•"/>
            </a:pPr>
            <a:r>
              <a:rPr lang="en-US" sz="1600">
                <a:solidFill>
                  <a:srgbClr val="0097E0"/>
                </a:solidFill>
                <a:latin typeface="Calibri Light"/>
                <a:ea typeface="Calibri Light"/>
                <a:cs typeface="Calibri Light"/>
              </a:rPr>
              <a:t>Constant Primary</a:t>
            </a:r>
            <a:r>
              <a:rPr lang="en-US" sz="1600" dirty="0">
                <a:solidFill>
                  <a:schemeClr val="bg2"/>
                </a:solidFill>
                <a:latin typeface="Calibri Light"/>
                <a:ea typeface="Calibri Light"/>
                <a:cs typeface="Calibri Light"/>
              </a:rPr>
              <a:t>: ​</a:t>
            </a:r>
            <a:r>
              <a:rPr lang="en-US" sz="1600">
                <a:solidFill>
                  <a:schemeClr val="bg2"/>
                </a:solidFill>
                <a:latin typeface="Calibri Light"/>
                <a:ea typeface="Calibri Light"/>
                <a:cs typeface="Calibri Light"/>
              </a:rPr>
              <a:t>It </a:t>
            </a:r>
            <a:r>
              <a:rPr lang="en-US" sz="1600" dirty="0">
                <a:solidFill>
                  <a:schemeClr val="bg2"/>
                </a:solidFill>
                <a:latin typeface="Calibri Light"/>
                <a:ea typeface="Calibri Light"/>
                <a:cs typeface="Calibri Light"/>
              </a:rPr>
              <a:t>operates at a </a:t>
            </a:r>
            <a:r>
              <a:rPr lang="en-US" sz="1600">
                <a:solidFill>
                  <a:schemeClr val="bg2"/>
                </a:solidFill>
                <a:latin typeface="Calibri Light"/>
                <a:ea typeface="Calibri Light"/>
                <a:cs typeface="Calibri Light"/>
              </a:rPr>
              <a:t>continuous </a:t>
            </a:r>
            <a:r>
              <a:rPr lang="en-US" sz="1600" dirty="0">
                <a:solidFill>
                  <a:schemeClr val="bg2"/>
                </a:solidFill>
                <a:latin typeface="Calibri Light"/>
                <a:ea typeface="Calibri Light"/>
                <a:cs typeface="Calibri Light"/>
              </a:rPr>
              <a:t>flow rate</a:t>
            </a:r>
            <a:endParaRPr lang="en-US" sz="1600" dirty="0">
              <a:solidFill>
                <a:schemeClr val="bg2"/>
              </a:solidFill>
              <a:latin typeface="Calibri Light"/>
              <a:ea typeface="Calibri"/>
              <a:cs typeface="Calibri"/>
            </a:endParaRPr>
          </a:p>
          <a:p>
            <a:pPr marL="228600" indent="-228600">
              <a:lnSpc>
                <a:spcPts val="2775"/>
              </a:lnSpc>
              <a:buFont typeface=""/>
              <a:buChar char="•"/>
            </a:pPr>
            <a:endParaRPr lang="en-US" sz="1600">
              <a:solidFill>
                <a:schemeClr val="bg2"/>
              </a:solidFill>
              <a:latin typeface="Calibri Light"/>
              <a:ea typeface="Calibri Light"/>
              <a:cs typeface="Calibri Light"/>
            </a:endParaRPr>
          </a:p>
          <a:p>
            <a:pPr marL="228600" indent="-228600">
              <a:lnSpc>
                <a:spcPts val="2775"/>
              </a:lnSpc>
              <a:buFont typeface=""/>
              <a:buChar char="•"/>
            </a:pPr>
            <a:r>
              <a:rPr lang="en-US" sz="1600">
                <a:solidFill>
                  <a:srgbClr val="0097E0"/>
                </a:solidFill>
                <a:latin typeface="Calibri Light"/>
                <a:ea typeface="Calibri Light"/>
                <a:cs typeface="Calibri Light"/>
              </a:rPr>
              <a:t>Variable Primary Only</a:t>
            </a:r>
            <a:r>
              <a:rPr lang="en-US" sz="1600" dirty="0">
                <a:solidFill>
                  <a:schemeClr val="bg2"/>
                </a:solidFill>
                <a:latin typeface="Calibri Light"/>
                <a:ea typeface="Calibri Light"/>
                <a:cs typeface="Calibri Light"/>
              </a:rPr>
              <a:t>: ​</a:t>
            </a:r>
            <a:r>
              <a:rPr lang="en-US" sz="1600">
                <a:solidFill>
                  <a:schemeClr val="bg2"/>
                </a:solidFill>
                <a:latin typeface="Calibri Light"/>
                <a:ea typeface="Calibri Light"/>
                <a:cs typeface="Calibri Light"/>
              </a:rPr>
              <a:t>The </a:t>
            </a:r>
            <a:r>
              <a:rPr lang="en-US" sz="1600" dirty="0">
                <a:solidFill>
                  <a:schemeClr val="bg2"/>
                </a:solidFill>
                <a:latin typeface="Calibri Light"/>
                <a:ea typeface="Calibri Light"/>
                <a:cs typeface="Calibri Light"/>
              </a:rPr>
              <a:t>system modulates the flow rate based on the delta pressure</a:t>
            </a:r>
            <a:endParaRPr lang="en-US" sz="1600">
              <a:solidFill>
                <a:schemeClr val="bg2"/>
              </a:solidFill>
              <a:latin typeface="Calibri Light"/>
              <a:ea typeface="Calibri Light"/>
              <a:cs typeface="Calibri Light"/>
            </a:endParaRPr>
          </a:p>
          <a:p>
            <a:pPr marL="228600" indent="-228600">
              <a:lnSpc>
                <a:spcPts val="2775"/>
              </a:lnSpc>
              <a:buFont typeface=""/>
              <a:buChar char="•"/>
            </a:pPr>
            <a:endParaRPr lang="en-US" sz="1600" dirty="0">
              <a:solidFill>
                <a:schemeClr val="bg2"/>
              </a:solidFill>
              <a:latin typeface="Calibri Light"/>
              <a:ea typeface="Calibri Light"/>
              <a:cs typeface="Calibri Light"/>
            </a:endParaRPr>
          </a:p>
          <a:p>
            <a:pPr marL="228600" indent="-228600">
              <a:lnSpc>
                <a:spcPts val="2775"/>
              </a:lnSpc>
              <a:buFont typeface=""/>
              <a:buChar char="•"/>
            </a:pPr>
            <a:r>
              <a:rPr lang="en-US" sz="1600">
                <a:solidFill>
                  <a:srgbClr val="0097E0"/>
                </a:solidFill>
                <a:latin typeface="Calibri Light"/>
                <a:ea typeface="Calibri Light"/>
                <a:cs typeface="Calibri Light"/>
              </a:rPr>
              <a:t>Constant Primary / Variable Secondary:</a:t>
            </a:r>
            <a:r>
              <a:rPr lang="en-US" sz="1600" dirty="0">
                <a:solidFill>
                  <a:schemeClr val="bg2"/>
                </a:solidFill>
                <a:latin typeface="Calibri Light"/>
                <a:ea typeface="Calibri Light"/>
                <a:cs typeface="Calibri Light"/>
              </a:rPr>
              <a:t> ​</a:t>
            </a:r>
            <a:r>
              <a:rPr lang="en-US" sz="1600">
                <a:solidFill>
                  <a:schemeClr val="bg2"/>
                </a:solidFill>
                <a:latin typeface="Calibri Light"/>
                <a:ea typeface="Calibri Light"/>
                <a:cs typeface="Calibri Light"/>
              </a:rPr>
              <a:t>The </a:t>
            </a:r>
            <a:r>
              <a:rPr lang="en-US" sz="1600" dirty="0">
                <a:solidFill>
                  <a:schemeClr val="bg2"/>
                </a:solidFill>
                <a:latin typeface="Calibri Light"/>
                <a:ea typeface="Calibri Light"/>
                <a:cs typeface="Calibri Light"/>
              </a:rPr>
              <a:t>primary circuit maintains a constant flow rate, while the secondary circuit varies the​ flow according to the load</a:t>
            </a:r>
          </a:p>
        </p:txBody>
      </p:sp>
    </p:spTree>
    <p:extLst>
      <p:ext uri="{BB962C8B-B14F-4D97-AF65-F5344CB8AC3E}">
        <p14:creationId xmlns:p14="http://schemas.microsoft.com/office/powerpoint/2010/main" val="167324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3C3F-D022-177B-870A-79777CDF2259}"/>
            </a:ext>
          </a:extLst>
        </p:cNvPr>
        <p:cNvGrpSpPr/>
        <p:nvPr/>
      </p:nvGrpSpPr>
      <p:grpSpPr>
        <a:xfrm>
          <a:off x="0" y="0"/>
          <a:ext cx="0" cy="0"/>
          <a:chOff x="0" y="0"/>
          <a:chExt cx="0" cy="0"/>
        </a:xfrm>
      </p:grpSpPr>
      <p:sp>
        <p:nvSpPr>
          <p:cNvPr id="11" name="Text Placeholder 6">
            <a:extLst>
              <a:ext uri="{FF2B5EF4-FFF2-40B4-BE49-F238E27FC236}">
                <a16:creationId xmlns:a16="http://schemas.microsoft.com/office/drawing/2014/main" id="{AFE4A8AA-0FD0-A37F-1015-6B3665654631}"/>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Product coverage</a:t>
            </a:r>
          </a:p>
        </p:txBody>
      </p:sp>
      <p:sp>
        <p:nvSpPr>
          <p:cNvPr id="2" name="Text Placeholder 4">
            <a:extLst>
              <a:ext uri="{FF2B5EF4-FFF2-40B4-BE49-F238E27FC236}">
                <a16:creationId xmlns:a16="http://schemas.microsoft.com/office/drawing/2014/main" id="{D5A51C1B-D7DD-DC84-0BC2-45C9F9DB7D74}"/>
              </a:ext>
            </a:extLst>
          </p:cNvPr>
          <p:cNvSpPr txBox="1">
            <a:spLocks/>
          </p:cNvSpPr>
          <p:nvPr/>
        </p:nvSpPr>
        <p:spPr>
          <a:xfrm>
            <a:off x="251520" y="734880"/>
            <a:ext cx="8640960" cy="899117"/>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a:t>SCS can manage plants composed of various Daikin equipment, offering full flexibility </a:t>
            </a:r>
            <a:r>
              <a:rPr lang="en-US" sz="1600">
                <a:solidFill>
                  <a:srgbClr val="0097E0"/>
                </a:solidFill>
              </a:rPr>
              <a:t>to cover a wide range of applications and installations</a:t>
            </a:r>
            <a:r>
              <a:rPr lang="en-US" sz="1600"/>
              <a:t>.</a:t>
            </a:r>
            <a:endParaRPr lang="en-GB" sz="1600"/>
          </a:p>
        </p:txBody>
      </p:sp>
      <p:sp>
        <p:nvSpPr>
          <p:cNvPr id="3" name="Rectangle 2">
            <a:extLst>
              <a:ext uri="{FF2B5EF4-FFF2-40B4-BE49-F238E27FC236}">
                <a16:creationId xmlns:a16="http://schemas.microsoft.com/office/drawing/2014/main" id="{A42FC132-39B5-2B39-537B-869369E3EECA}"/>
              </a:ext>
            </a:extLst>
          </p:cNvPr>
          <p:cNvSpPr/>
          <p:nvPr/>
        </p:nvSpPr>
        <p:spPr>
          <a:xfrm>
            <a:off x="255218" y="1543050"/>
            <a:ext cx="2292263" cy="3090797"/>
          </a:xfrm>
          <a:prstGeom prst="rect">
            <a:avLst/>
          </a:prstGeom>
          <a:solidFill>
            <a:srgbClr val="F1F4F7"/>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 name="Rectangle 5">
            <a:extLst>
              <a:ext uri="{FF2B5EF4-FFF2-40B4-BE49-F238E27FC236}">
                <a16:creationId xmlns:a16="http://schemas.microsoft.com/office/drawing/2014/main" id="{08277FCF-78FD-E782-2731-13162C115DAD}"/>
              </a:ext>
            </a:extLst>
          </p:cNvPr>
          <p:cNvSpPr/>
          <p:nvPr/>
        </p:nvSpPr>
        <p:spPr>
          <a:xfrm>
            <a:off x="3261464" y="1543050"/>
            <a:ext cx="2292263" cy="3090797"/>
          </a:xfrm>
          <a:prstGeom prst="rect">
            <a:avLst/>
          </a:prstGeom>
          <a:solidFill>
            <a:srgbClr val="E3F0FB"/>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Rectangle 6">
            <a:extLst>
              <a:ext uri="{FF2B5EF4-FFF2-40B4-BE49-F238E27FC236}">
                <a16:creationId xmlns:a16="http://schemas.microsoft.com/office/drawing/2014/main" id="{FE69BE38-AF1D-3246-47BD-1E6FEA39FCE5}"/>
              </a:ext>
            </a:extLst>
          </p:cNvPr>
          <p:cNvSpPr/>
          <p:nvPr/>
        </p:nvSpPr>
        <p:spPr>
          <a:xfrm>
            <a:off x="6244225" y="1543050"/>
            <a:ext cx="2292263" cy="3090797"/>
          </a:xfrm>
          <a:prstGeom prst="rect">
            <a:avLst/>
          </a:prstGeom>
          <a:solidFill>
            <a:srgbClr val="BEDCF4"/>
          </a:soli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2ADD5186-EE8C-875E-B720-8BDFCDCC43F3}"/>
              </a:ext>
            </a:extLst>
          </p:cNvPr>
          <p:cNvSpPr txBox="1"/>
          <p:nvPr/>
        </p:nvSpPr>
        <p:spPr>
          <a:xfrm>
            <a:off x="477554" y="1636212"/>
            <a:ext cx="1839030"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1400" b="1">
                <a:solidFill>
                  <a:schemeClr val="bg2"/>
                </a:solidFill>
                <a:ea typeface="Calibri"/>
                <a:cs typeface="Calibri"/>
              </a:rPr>
              <a:t>Chillers &amp; Heat Pumps</a:t>
            </a:r>
            <a:endParaRPr lang="en-US" sz="1400" b="1">
              <a:solidFill>
                <a:schemeClr val="bg2"/>
              </a:solidFill>
            </a:endParaRPr>
          </a:p>
        </p:txBody>
      </p:sp>
      <p:sp>
        <p:nvSpPr>
          <p:cNvPr id="10" name="TextBox 9">
            <a:extLst>
              <a:ext uri="{FF2B5EF4-FFF2-40B4-BE49-F238E27FC236}">
                <a16:creationId xmlns:a16="http://schemas.microsoft.com/office/drawing/2014/main" id="{E8E95808-FEC4-B09F-3274-4F409CA39C7E}"/>
              </a:ext>
            </a:extLst>
          </p:cNvPr>
          <p:cNvSpPr txBox="1"/>
          <p:nvPr/>
        </p:nvSpPr>
        <p:spPr>
          <a:xfrm>
            <a:off x="3632547" y="1636211"/>
            <a:ext cx="1540806"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1400" b="1">
                <a:solidFill>
                  <a:schemeClr val="bg2"/>
                </a:solidFill>
                <a:ea typeface="Calibri"/>
                <a:cs typeface="Calibri"/>
              </a:rPr>
              <a:t>Air Handling Units</a:t>
            </a:r>
            <a:endParaRPr lang="en-US"/>
          </a:p>
        </p:txBody>
      </p:sp>
      <p:sp>
        <p:nvSpPr>
          <p:cNvPr id="12" name="TextBox 11">
            <a:extLst>
              <a:ext uri="{FF2B5EF4-FFF2-40B4-BE49-F238E27FC236}">
                <a16:creationId xmlns:a16="http://schemas.microsoft.com/office/drawing/2014/main" id="{46DF9BD9-5648-8708-7BB2-F579EDE68DCA}"/>
              </a:ext>
            </a:extLst>
          </p:cNvPr>
          <p:cNvSpPr txBox="1"/>
          <p:nvPr/>
        </p:nvSpPr>
        <p:spPr>
          <a:xfrm>
            <a:off x="6811026" y="1636211"/>
            <a:ext cx="1158266"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1400" b="1">
                <a:solidFill>
                  <a:schemeClr val="bg2"/>
                </a:solidFill>
                <a:ea typeface="Calibri"/>
                <a:cs typeface="Calibri"/>
              </a:rPr>
              <a:t>Fan coil units</a:t>
            </a:r>
            <a:endParaRPr lang="en-US"/>
          </a:p>
        </p:txBody>
      </p:sp>
      <p:sp>
        <p:nvSpPr>
          <p:cNvPr id="13" name="TextBox 12">
            <a:extLst>
              <a:ext uri="{FF2B5EF4-FFF2-40B4-BE49-F238E27FC236}">
                <a16:creationId xmlns:a16="http://schemas.microsoft.com/office/drawing/2014/main" id="{508964A2-8D21-E64C-66D5-7439AF226200}"/>
              </a:ext>
            </a:extLst>
          </p:cNvPr>
          <p:cNvSpPr txBox="1"/>
          <p:nvPr/>
        </p:nvSpPr>
        <p:spPr>
          <a:xfrm>
            <a:off x="3382025" y="1886731"/>
            <a:ext cx="2050561" cy="2616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1100" b="1" err="1">
                <a:solidFill>
                  <a:schemeClr val="bg2"/>
                </a:solidFill>
                <a:latin typeface="Calibri Light"/>
                <a:ea typeface="Calibri Light"/>
                <a:cs typeface="Calibri Light"/>
              </a:rPr>
              <a:t>Decentralised</a:t>
            </a:r>
            <a:r>
              <a:rPr lang="en-US" sz="1100" b="1">
                <a:solidFill>
                  <a:schemeClr val="bg2"/>
                </a:solidFill>
                <a:latin typeface="Calibri Light"/>
                <a:ea typeface="Calibri Light"/>
                <a:cs typeface="Calibri Light"/>
              </a:rPr>
              <a:t> ventilation systems</a:t>
            </a:r>
          </a:p>
        </p:txBody>
      </p:sp>
      <p:sp>
        <p:nvSpPr>
          <p:cNvPr id="14" name="TextBox 13">
            <a:extLst>
              <a:ext uri="{FF2B5EF4-FFF2-40B4-BE49-F238E27FC236}">
                <a16:creationId xmlns:a16="http://schemas.microsoft.com/office/drawing/2014/main" id="{68C8B9CE-92A5-614A-9F7E-CFCD82D569BD}"/>
              </a:ext>
            </a:extLst>
          </p:cNvPr>
          <p:cNvSpPr txBox="1"/>
          <p:nvPr/>
        </p:nvSpPr>
        <p:spPr>
          <a:xfrm>
            <a:off x="350882" y="2023837"/>
            <a:ext cx="2092374" cy="23513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100" b="1">
                <a:solidFill>
                  <a:schemeClr val="bg2"/>
                </a:solidFill>
                <a:latin typeface="Calibri" panose="020F0502020204030204" pitchFamily="34" charset="0"/>
                <a:ea typeface="Calibri" panose="020F0502020204030204" pitchFamily="34" charset="0"/>
                <a:cs typeface="Calibri" panose="020F0502020204030204" pitchFamily="34" charset="0"/>
              </a:rPr>
              <a:t>EWAT-CZ</a:t>
            </a:r>
            <a:r>
              <a:rPr lang="en-US" sz="1100">
                <a:solidFill>
                  <a:schemeClr val="bg2"/>
                </a:solidFill>
                <a:latin typeface="Calibri" panose="020F0502020204030204" pitchFamily="34" charset="0"/>
                <a:ea typeface="Calibri" panose="020F0502020204030204" pitchFamily="34" charset="0"/>
                <a:cs typeface="Calibri" panose="020F0502020204030204" pitchFamily="34" charset="0"/>
              </a:rPr>
              <a:t> (air-cooled chillers)</a:t>
            </a:r>
          </a:p>
          <a:p>
            <a:pPr>
              <a:lnSpc>
                <a:spcPct val="150000"/>
              </a:lnSpc>
            </a:pPr>
            <a:r>
              <a:rPr lang="en-US" sz="1100" b="1">
                <a:solidFill>
                  <a:schemeClr val="bg2"/>
                </a:solidFill>
                <a:latin typeface="Calibri" panose="020F0502020204030204" pitchFamily="34" charset="0"/>
                <a:ea typeface="Calibri" panose="020F0502020204030204" pitchFamily="34" charset="0"/>
                <a:cs typeface="Calibri" panose="020F0502020204030204" pitchFamily="34" charset="0"/>
              </a:rPr>
              <a:t>EWYT-CZ</a:t>
            </a:r>
            <a:r>
              <a:rPr lang="en-US" sz="1100">
                <a:solidFill>
                  <a:schemeClr val="bg2"/>
                </a:solidFill>
                <a:latin typeface="Calibri" panose="020F0502020204030204" pitchFamily="34" charset="0"/>
                <a:ea typeface="Calibri" panose="020F0502020204030204" pitchFamily="34" charset="0"/>
                <a:cs typeface="Calibri" panose="020F0502020204030204" pitchFamily="34" charset="0"/>
              </a:rPr>
              <a:t> (air-to-water heat pumps)</a:t>
            </a:r>
          </a:p>
          <a:p>
            <a:pPr>
              <a:lnSpc>
                <a:spcPct val="150000"/>
              </a:lnSpc>
            </a:pPr>
            <a:endParaRPr lang="en-US" sz="110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50000"/>
              </a:lnSpc>
              <a:buFont typeface="Arial"/>
              <a:buChar char="•"/>
            </a:pPr>
            <a:r>
              <a:rPr lang="en-US" sz="1100">
                <a:solidFill>
                  <a:schemeClr val="bg2"/>
                </a:solidFill>
                <a:latin typeface="Calibri" panose="020F0502020204030204" pitchFamily="34" charset="0"/>
                <a:ea typeface="Calibri" panose="020F0502020204030204" pitchFamily="34" charset="0"/>
                <a:cs typeface="Calibri" panose="020F0502020204030204" pitchFamily="34" charset="0"/>
              </a:rPr>
              <a:t>Equipped with </a:t>
            </a:r>
            <a:r>
              <a:rPr lang="en-US" sz="1100">
                <a:solidFill>
                  <a:srgbClr val="0097E0"/>
                </a:solidFill>
                <a:latin typeface="Calibri" panose="020F0502020204030204" pitchFamily="34" charset="0"/>
                <a:ea typeface="Calibri" panose="020F0502020204030204" pitchFamily="34" charset="0"/>
                <a:cs typeface="Calibri" panose="020F0502020204030204" pitchFamily="34" charset="0"/>
              </a:rPr>
              <a:t>Daikin Inverter scroll compressors</a:t>
            </a:r>
          </a:p>
          <a:p>
            <a:pPr marL="171450" indent="-171450">
              <a:lnSpc>
                <a:spcPct val="150000"/>
              </a:lnSpc>
              <a:buFont typeface="Arial"/>
              <a:buChar char="•"/>
            </a:pPr>
            <a:r>
              <a:rPr lang="en-US" sz="1100">
                <a:solidFill>
                  <a:schemeClr val="bg2"/>
                </a:solidFill>
                <a:latin typeface="Calibri" panose="020F0502020204030204" pitchFamily="34" charset="0"/>
                <a:ea typeface="Calibri" panose="020F0502020204030204" pitchFamily="34" charset="0"/>
                <a:cs typeface="Calibri" panose="020F0502020204030204" pitchFamily="34" charset="0"/>
              </a:rPr>
              <a:t>Using </a:t>
            </a:r>
            <a:r>
              <a:rPr lang="en-US" sz="1100">
                <a:solidFill>
                  <a:srgbClr val="0097E0"/>
                </a:solidFill>
                <a:latin typeface="Calibri" panose="020F0502020204030204" pitchFamily="34" charset="0"/>
                <a:ea typeface="Calibri" panose="020F0502020204030204" pitchFamily="34" charset="0"/>
                <a:cs typeface="Calibri" panose="020F0502020204030204" pitchFamily="34" charset="0"/>
              </a:rPr>
              <a:t>R-32 refrigerant</a:t>
            </a:r>
          </a:p>
          <a:p>
            <a:pPr marL="171450" indent="-171450">
              <a:lnSpc>
                <a:spcPct val="150000"/>
              </a:lnSpc>
              <a:buFont typeface="Arial"/>
              <a:buChar char="•"/>
            </a:pPr>
            <a:r>
              <a:rPr lang="en-US" sz="1100">
                <a:solidFill>
                  <a:schemeClr val="bg2"/>
                </a:solidFill>
                <a:latin typeface="Calibri" panose="020F0502020204030204" pitchFamily="34" charset="0"/>
                <a:ea typeface="Calibri" panose="020F0502020204030204" pitchFamily="34" charset="0"/>
                <a:cs typeface="Calibri" panose="020F0502020204030204" pitchFamily="34" charset="0"/>
              </a:rPr>
              <a:t>Capacity range: </a:t>
            </a:r>
            <a:r>
              <a:rPr lang="en-US" sz="1100">
                <a:solidFill>
                  <a:srgbClr val="0097E0"/>
                </a:solidFill>
                <a:latin typeface="Calibri" panose="020F0502020204030204" pitchFamily="34" charset="0"/>
                <a:ea typeface="Calibri" panose="020F0502020204030204" pitchFamily="34" charset="0"/>
                <a:cs typeface="Calibri" panose="020F0502020204030204" pitchFamily="34" charset="0"/>
              </a:rPr>
              <a:t>16 – 90 kW </a:t>
            </a:r>
            <a:r>
              <a:rPr lang="en-US" sz="1100">
                <a:solidFill>
                  <a:schemeClr val="bg2"/>
                </a:solidFill>
                <a:latin typeface="Calibri" panose="020F0502020204030204" pitchFamily="34" charset="0"/>
                <a:ea typeface="Calibri" panose="020F0502020204030204" pitchFamily="34" charset="0"/>
                <a:cs typeface="Calibri" panose="020F0502020204030204" pitchFamily="34" charset="0"/>
              </a:rPr>
              <a:t>(standard design conditions)</a:t>
            </a:r>
          </a:p>
        </p:txBody>
      </p:sp>
      <p:sp>
        <p:nvSpPr>
          <p:cNvPr id="4" name="TextBox 13">
            <a:extLst>
              <a:ext uri="{FF2B5EF4-FFF2-40B4-BE49-F238E27FC236}">
                <a16:creationId xmlns:a16="http://schemas.microsoft.com/office/drawing/2014/main" id="{183A1CEF-7AF7-7A94-AD11-F88FCE291051}"/>
              </a:ext>
            </a:extLst>
          </p:cNvPr>
          <p:cNvSpPr txBox="1"/>
          <p:nvPr/>
        </p:nvSpPr>
        <p:spPr>
          <a:xfrm>
            <a:off x="3354066" y="2148341"/>
            <a:ext cx="2092374" cy="2605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100" b="1">
                <a:solidFill>
                  <a:schemeClr val="bg2"/>
                </a:solidFill>
                <a:ea typeface="Calibri Light"/>
                <a:cs typeface="Calibri Light"/>
              </a:rPr>
              <a:t>Compact T</a:t>
            </a:r>
          </a:p>
          <a:p>
            <a:pPr marL="171450" indent="-171450">
              <a:lnSpc>
                <a:spcPct val="150000"/>
              </a:lnSpc>
              <a:buFont typeface="Arial" panose="020B0604020202020204" pitchFamily="34" charset="0"/>
              <a:buChar char="•"/>
            </a:pPr>
            <a:r>
              <a:rPr lang="en-US" sz="1100">
                <a:solidFill>
                  <a:schemeClr val="bg2"/>
                </a:solidFill>
                <a:ea typeface="Calibri Light"/>
                <a:cs typeface="Calibri Light"/>
              </a:rPr>
              <a:t>Available in </a:t>
            </a:r>
            <a:r>
              <a:rPr lang="en-US" sz="1100">
                <a:solidFill>
                  <a:srgbClr val="0097E0"/>
                </a:solidFill>
                <a:ea typeface="Calibri Light"/>
                <a:cs typeface="Calibri Light"/>
              </a:rPr>
              <a:t>5 sizes</a:t>
            </a:r>
          </a:p>
          <a:p>
            <a:pPr marL="171450" indent="-171450">
              <a:lnSpc>
                <a:spcPct val="150000"/>
              </a:lnSpc>
              <a:buFont typeface="Arial" panose="020B0604020202020204" pitchFamily="34" charset="0"/>
              <a:buChar char="•"/>
            </a:pPr>
            <a:r>
              <a:rPr lang="en-US" sz="1100">
                <a:solidFill>
                  <a:schemeClr val="bg2"/>
                </a:solidFill>
                <a:ea typeface="Calibri Light"/>
                <a:cs typeface="Calibri Light"/>
              </a:rPr>
              <a:t>Airflow: </a:t>
            </a:r>
            <a:r>
              <a:rPr lang="en-US" sz="1100">
                <a:solidFill>
                  <a:srgbClr val="0097E0"/>
                </a:solidFill>
                <a:ea typeface="Calibri Light"/>
                <a:cs typeface="Calibri Light"/>
              </a:rPr>
              <a:t>200 – 4200 </a:t>
            </a:r>
            <a:r>
              <a:rPr lang="it-IT" sz="1100">
                <a:solidFill>
                  <a:srgbClr val="0097E0"/>
                </a:solidFill>
              </a:rPr>
              <a:t>m³/h</a:t>
            </a:r>
          </a:p>
          <a:p>
            <a:pPr>
              <a:lnSpc>
                <a:spcPct val="150000"/>
              </a:lnSpc>
            </a:pPr>
            <a:r>
              <a:rPr lang="it-IT" sz="1100" b="1">
                <a:solidFill>
                  <a:schemeClr val="bg2"/>
                </a:solidFill>
                <a:ea typeface="Calibri Light"/>
                <a:cs typeface="Calibri Light"/>
              </a:rPr>
              <a:t>Compact L</a:t>
            </a:r>
          </a:p>
          <a:p>
            <a:pPr marL="171450" indent="-171450">
              <a:lnSpc>
                <a:spcPct val="150000"/>
              </a:lnSpc>
              <a:buFont typeface="Arial" panose="020B0604020202020204" pitchFamily="34" charset="0"/>
              <a:buChar char="•"/>
            </a:pPr>
            <a:r>
              <a:rPr lang="it-IT" sz="1100">
                <a:solidFill>
                  <a:schemeClr val="bg2"/>
                </a:solidFill>
                <a:ea typeface="Calibri Light"/>
                <a:cs typeface="Calibri Light"/>
              </a:rPr>
              <a:t>Ideal for </a:t>
            </a:r>
            <a:r>
              <a:rPr lang="it-IT" sz="1100" err="1">
                <a:solidFill>
                  <a:schemeClr val="bg2"/>
                </a:solidFill>
                <a:ea typeface="Calibri Light"/>
                <a:cs typeface="Calibri Light"/>
              </a:rPr>
              <a:t>floor</a:t>
            </a:r>
            <a:r>
              <a:rPr lang="it-IT" sz="1100">
                <a:solidFill>
                  <a:schemeClr val="bg2"/>
                </a:solidFill>
                <a:ea typeface="Calibri Light"/>
                <a:cs typeface="Calibri Light"/>
              </a:rPr>
              <a:t>-ceiling </a:t>
            </a:r>
            <a:r>
              <a:rPr lang="it-IT" sz="1100" err="1">
                <a:solidFill>
                  <a:schemeClr val="bg2"/>
                </a:solidFill>
                <a:ea typeface="Calibri Light"/>
                <a:cs typeface="Calibri Light"/>
              </a:rPr>
              <a:t>applications</a:t>
            </a:r>
            <a:endParaRPr lang="it-IT" sz="1100">
              <a:solidFill>
                <a:schemeClr val="bg2"/>
              </a:solidFill>
              <a:ea typeface="Calibri Light"/>
              <a:cs typeface="Calibri Light"/>
            </a:endParaRPr>
          </a:p>
          <a:p>
            <a:pPr marL="171450" indent="-171450">
              <a:lnSpc>
                <a:spcPct val="150000"/>
              </a:lnSpc>
              <a:buFont typeface="Arial" panose="020B0604020202020204" pitchFamily="34" charset="0"/>
              <a:buChar char="•"/>
            </a:pPr>
            <a:r>
              <a:rPr lang="it-IT" sz="1100" err="1">
                <a:solidFill>
                  <a:schemeClr val="bg2"/>
                </a:solidFill>
                <a:ea typeface="Calibri Light"/>
                <a:cs typeface="Calibri Light"/>
              </a:rPr>
              <a:t>Available</a:t>
            </a:r>
            <a:r>
              <a:rPr lang="it-IT" sz="1100">
                <a:solidFill>
                  <a:schemeClr val="bg2"/>
                </a:solidFill>
                <a:ea typeface="Calibri Light"/>
                <a:cs typeface="Calibri Light"/>
              </a:rPr>
              <a:t> in </a:t>
            </a:r>
            <a:r>
              <a:rPr lang="it-IT" sz="1100">
                <a:solidFill>
                  <a:srgbClr val="0097E0"/>
                </a:solidFill>
                <a:ea typeface="Calibri Light"/>
                <a:cs typeface="Calibri Light"/>
              </a:rPr>
              <a:t>6 sizes </a:t>
            </a:r>
            <a:r>
              <a:rPr lang="it-IT" sz="1100">
                <a:solidFill>
                  <a:schemeClr val="bg2"/>
                </a:solidFill>
                <a:ea typeface="Calibri Light"/>
                <a:cs typeface="Calibri Light"/>
              </a:rPr>
              <a:t>(02 - 07)</a:t>
            </a:r>
          </a:p>
          <a:p>
            <a:pPr marL="171450" indent="-171450">
              <a:lnSpc>
                <a:spcPct val="150000"/>
              </a:lnSpc>
              <a:buFont typeface="Arial" panose="020B0604020202020204" pitchFamily="34" charset="0"/>
              <a:buChar char="•"/>
            </a:pPr>
            <a:r>
              <a:rPr lang="it-IT" sz="1100" err="1">
                <a:solidFill>
                  <a:schemeClr val="bg2"/>
                </a:solidFill>
                <a:ea typeface="Calibri Light"/>
                <a:cs typeface="Calibri Light"/>
              </a:rPr>
              <a:t>Airflow</a:t>
            </a:r>
            <a:r>
              <a:rPr lang="it-IT" sz="1100">
                <a:solidFill>
                  <a:schemeClr val="bg2"/>
                </a:solidFill>
                <a:ea typeface="Calibri Light"/>
                <a:cs typeface="Calibri Light"/>
              </a:rPr>
              <a:t>: </a:t>
            </a:r>
            <a:r>
              <a:rPr lang="it-IT" sz="1100">
                <a:solidFill>
                  <a:srgbClr val="0097E0"/>
                </a:solidFill>
                <a:ea typeface="Calibri Light"/>
                <a:cs typeface="Calibri Light"/>
              </a:rPr>
              <a:t>150 – 4000 </a:t>
            </a:r>
            <a:r>
              <a:rPr lang="it-IT" sz="1100">
                <a:solidFill>
                  <a:srgbClr val="0097E0"/>
                </a:solidFill>
              </a:rPr>
              <a:t>m³/h</a:t>
            </a:r>
            <a:endParaRPr lang="en-US" sz="1100">
              <a:solidFill>
                <a:srgbClr val="0097E0"/>
              </a:solidFill>
              <a:ea typeface="Calibri Light"/>
              <a:cs typeface="Calibri Light"/>
            </a:endParaRPr>
          </a:p>
          <a:p>
            <a:pPr>
              <a:lnSpc>
                <a:spcPct val="150000"/>
              </a:lnSpc>
            </a:pPr>
            <a:endParaRPr lang="en-US" sz="1100" b="1">
              <a:solidFill>
                <a:schemeClr val="bg2"/>
              </a:solidFill>
              <a:ea typeface="Calibri Light"/>
              <a:cs typeface="Calibri Light"/>
            </a:endParaRPr>
          </a:p>
          <a:p>
            <a:pPr>
              <a:lnSpc>
                <a:spcPct val="150000"/>
              </a:lnSpc>
            </a:pPr>
            <a:endParaRPr lang="en-US" sz="1100">
              <a:solidFill>
                <a:schemeClr val="bg2"/>
              </a:solidFill>
              <a:ea typeface="Calibri Light"/>
              <a:cs typeface="Calibri Light"/>
            </a:endParaRPr>
          </a:p>
        </p:txBody>
      </p:sp>
      <p:sp>
        <p:nvSpPr>
          <p:cNvPr id="5" name="TextBox 13">
            <a:extLst>
              <a:ext uri="{FF2B5EF4-FFF2-40B4-BE49-F238E27FC236}">
                <a16:creationId xmlns:a16="http://schemas.microsoft.com/office/drawing/2014/main" id="{23852F2C-FFEF-9FE2-A4CC-3E90CCBBC272}"/>
              </a:ext>
            </a:extLst>
          </p:cNvPr>
          <p:cNvSpPr txBox="1"/>
          <p:nvPr/>
        </p:nvSpPr>
        <p:spPr>
          <a:xfrm>
            <a:off x="6343971" y="1972632"/>
            <a:ext cx="2192517" cy="2435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100" b="1">
                <a:solidFill>
                  <a:schemeClr val="bg2"/>
                </a:solidFill>
                <a:ea typeface="Calibri" panose="020F0502020204030204" pitchFamily="34" charset="0"/>
                <a:cs typeface="Calibri" panose="020F0502020204030204" pitchFamily="34" charset="0"/>
              </a:rPr>
              <a:t>Cassette:</a:t>
            </a:r>
            <a:endParaRPr lang="en-US" sz="1100">
              <a:solidFill>
                <a:schemeClr val="bg2"/>
              </a:solidFill>
              <a:ea typeface="Calibri" panose="020F0502020204030204" pitchFamily="34" charset="0"/>
              <a:cs typeface="Calibri" panose="020F0502020204030204" pitchFamily="34" charset="0"/>
            </a:endParaRPr>
          </a:p>
          <a:p>
            <a:pPr marL="171450" indent="-171450">
              <a:lnSpc>
                <a:spcPct val="150000"/>
              </a:lnSpc>
              <a:buFont typeface="Arial"/>
              <a:buChar char="•"/>
            </a:pPr>
            <a:r>
              <a:rPr lang="it-IT" sz="1100">
                <a:solidFill>
                  <a:schemeClr val="bg2"/>
                </a:solidFill>
              </a:rPr>
              <a:t>FWH-A, FWI-A, FWC-D, FWF-D</a:t>
            </a:r>
          </a:p>
          <a:p>
            <a:pPr>
              <a:lnSpc>
                <a:spcPct val="150000"/>
              </a:lnSpc>
            </a:pPr>
            <a:r>
              <a:rPr lang="it-IT" sz="1100" b="1" err="1">
                <a:solidFill>
                  <a:schemeClr val="bg2"/>
                </a:solidFill>
              </a:rPr>
              <a:t>Ducted</a:t>
            </a:r>
            <a:r>
              <a:rPr lang="it-IT" sz="1100">
                <a:solidFill>
                  <a:schemeClr val="bg2"/>
                </a:solidFill>
              </a:rPr>
              <a:t>:</a:t>
            </a:r>
          </a:p>
          <a:p>
            <a:pPr marL="171450" indent="-171450" fontAlgn="base">
              <a:buFont typeface="Arial" panose="020B0604020202020204" pitchFamily="34" charset="0"/>
              <a:buChar char="•"/>
            </a:pPr>
            <a:r>
              <a:rPr lang="it-IT" sz="1100">
                <a:solidFill>
                  <a:schemeClr val="bg2"/>
                </a:solidFill>
              </a:rPr>
              <a:t>FWP-C, FWB-C, FWD-A, FWN-A, FWE-F, FWE-D </a:t>
            </a:r>
          </a:p>
          <a:p>
            <a:pPr fontAlgn="base"/>
            <a:endParaRPr lang="it-IT" sz="1100">
              <a:solidFill>
                <a:schemeClr val="bg2"/>
              </a:solidFill>
            </a:endParaRPr>
          </a:p>
          <a:p>
            <a:pPr fontAlgn="base"/>
            <a:r>
              <a:rPr lang="it-IT" sz="1100" b="1" err="1">
                <a:solidFill>
                  <a:schemeClr val="bg2"/>
                </a:solidFill>
              </a:rPr>
              <a:t>Floor</a:t>
            </a:r>
            <a:r>
              <a:rPr lang="it-IT" sz="1100" b="1">
                <a:solidFill>
                  <a:schemeClr val="bg2"/>
                </a:solidFill>
              </a:rPr>
              <a:t>-standing</a:t>
            </a:r>
            <a:r>
              <a:rPr lang="it-IT" sz="1100">
                <a:solidFill>
                  <a:schemeClr val="bg2"/>
                </a:solidFill>
              </a:rPr>
              <a:t>: </a:t>
            </a:r>
          </a:p>
          <a:p>
            <a:pPr marL="171450" indent="-171450" fontAlgn="base">
              <a:buFont typeface="Arial" panose="020B0604020202020204" pitchFamily="34" charset="0"/>
              <a:buChar char="•"/>
            </a:pPr>
            <a:r>
              <a:rPr lang="it-IT" sz="1100">
                <a:solidFill>
                  <a:schemeClr val="bg2"/>
                </a:solidFill>
              </a:rPr>
              <a:t>FWZ-A, FWV-D </a:t>
            </a:r>
          </a:p>
          <a:p>
            <a:pPr fontAlgn="base"/>
            <a:endParaRPr lang="it-IT" sz="1100">
              <a:solidFill>
                <a:schemeClr val="bg2"/>
              </a:solidFill>
            </a:endParaRPr>
          </a:p>
          <a:p>
            <a:pPr fontAlgn="base"/>
            <a:r>
              <a:rPr lang="it-IT" sz="1100" b="1" err="1">
                <a:solidFill>
                  <a:schemeClr val="bg2"/>
                </a:solidFill>
              </a:rPr>
              <a:t>Flexi</a:t>
            </a:r>
            <a:r>
              <a:rPr lang="it-IT" sz="1100">
                <a:solidFill>
                  <a:schemeClr val="bg2"/>
                </a:solidFill>
              </a:rPr>
              <a:t>: </a:t>
            </a:r>
          </a:p>
          <a:p>
            <a:pPr marL="171450" indent="-171450" fontAlgn="base">
              <a:buFont typeface="Arial" panose="020B0604020202020204" pitchFamily="34" charset="0"/>
              <a:buChar char="•"/>
            </a:pPr>
            <a:r>
              <a:rPr lang="it-IT" sz="1100">
                <a:solidFill>
                  <a:schemeClr val="bg2"/>
                </a:solidFill>
              </a:rPr>
              <a:t>FWR-A, FWL-D, FWS-A, FWM-D</a:t>
            </a:r>
          </a:p>
          <a:p>
            <a:pPr>
              <a:lnSpc>
                <a:spcPct val="150000"/>
              </a:lnSpc>
            </a:pPr>
            <a:r>
              <a:rPr lang="it-IT" sz="1100">
                <a:solidFill>
                  <a:schemeClr val="bg2"/>
                </a:solidFill>
              </a:rPr>
              <a:t> </a:t>
            </a:r>
            <a:endParaRPr lang="en-US" sz="1100">
              <a:solidFill>
                <a:schemeClr val="bg2"/>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128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9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FD7BE7-B502-782E-5A98-4BDD03C443C6}"/>
              </a:ext>
            </a:extLst>
          </p:cNvPr>
          <p:cNvSpPr>
            <a:spLocks noGrp="1"/>
          </p:cNvSpPr>
          <p:nvPr>
            <p:ph type="body" sz="quarter" idx="13"/>
          </p:nvPr>
        </p:nvSpPr>
        <p:spPr>
          <a:xfrm>
            <a:off x="251520" y="1481286"/>
            <a:ext cx="5915363" cy="2622882"/>
          </a:xfrm>
        </p:spPr>
        <p:txBody>
          <a:bodyPr>
            <a:normAutofit/>
          </a:bodyPr>
          <a:lstStyle/>
          <a:p>
            <a:pPr marL="342900" indent="-342900">
              <a:buFont typeface="+mj-lt"/>
              <a:buAutoNum type="arabicPeriod"/>
            </a:pPr>
            <a:r>
              <a:rPr lang="en-US" sz="2000" noProof="0" dirty="0"/>
              <a:t>Energy Performance of Buildings Directive (EPBD)</a:t>
            </a:r>
            <a:endParaRPr lang="it-IT" sz="2000" dirty="0"/>
          </a:p>
          <a:p>
            <a:pPr marL="342900" indent="-342900">
              <a:buFont typeface="+mj-lt"/>
              <a:buAutoNum type="arabicPeriod"/>
            </a:pPr>
            <a:r>
              <a:rPr lang="it-IT" sz="2000" noProof="0" dirty="0"/>
              <a:t>Smart Control System</a:t>
            </a:r>
            <a:endParaRPr lang="en-US" sz="2000" noProof="0" dirty="0"/>
          </a:p>
          <a:p>
            <a:endParaRPr lang="en-US" sz="2000" noProof="0" dirty="0"/>
          </a:p>
        </p:txBody>
      </p:sp>
      <p:sp>
        <p:nvSpPr>
          <p:cNvPr id="7" name="Text Placeholder 6">
            <a:extLst>
              <a:ext uri="{FF2B5EF4-FFF2-40B4-BE49-F238E27FC236}">
                <a16:creationId xmlns:a16="http://schemas.microsoft.com/office/drawing/2014/main" id="{7C43F79A-FFAF-9006-4860-0B9163ADFF7B}"/>
              </a:ext>
            </a:extLst>
          </p:cNvPr>
          <p:cNvSpPr>
            <a:spLocks noGrp="1"/>
          </p:cNvSpPr>
          <p:nvPr>
            <p:ph type="body" sz="quarter" idx="34"/>
          </p:nvPr>
        </p:nvSpPr>
        <p:spPr>
          <a:xfrm>
            <a:off x="251520" y="51462"/>
            <a:ext cx="7632848" cy="598628"/>
          </a:xfrm>
        </p:spPr>
        <p:txBody>
          <a:bodyPr/>
          <a:lstStyle/>
          <a:p>
            <a:r>
              <a:rPr lang="en-US" noProof="0">
                <a:solidFill>
                  <a:srgbClr val="0097E0"/>
                </a:solidFill>
              </a:rPr>
              <a:t>New EPBD directive and its impact on the HVAC system </a:t>
            </a:r>
          </a:p>
        </p:txBody>
      </p:sp>
    </p:spTree>
    <p:extLst>
      <p:ext uri="{BB962C8B-B14F-4D97-AF65-F5344CB8AC3E}">
        <p14:creationId xmlns:p14="http://schemas.microsoft.com/office/powerpoint/2010/main" val="206198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0289280A-76DC-DA49-F128-638D9F2315D2}"/>
              </a:ext>
            </a:extLst>
          </p:cNvPr>
          <p:cNvSpPr>
            <a:spLocks noGrp="1"/>
          </p:cNvSpPr>
          <p:nvPr>
            <p:ph type="body" sz="quarter" idx="10"/>
          </p:nvPr>
        </p:nvSpPr>
        <p:spPr>
          <a:xfrm>
            <a:off x="219621" y="2211710"/>
            <a:ext cx="6687998" cy="720080"/>
          </a:xfrm>
        </p:spPr>
        <p:txBody>
          <a:bodyPr/>
          <a:lstStyle/>
          <a:p>
            <a:pPr marL="742950" indent="-742950">
              <a:buFont typeface="+mj-lt"/>
              <a:buAutoNum type="arabicPeriod"/>
            </a:pPr>
            <a:r>
              <a:rPr lang="en-US" sz="4000"/>
              <a:t>Energy Performance of Buildings Directive (EPBD)</a:t>
            </a:r>
          </a:p>
          <a:p>
            <a:endParaRPr lang="it-IT"/>
          </a:p>
        </p:txBody>
      </p:sp>
    </p:spTree>
    <p:extLst>
      <p:ext uri="{BB962C8B-B14F-4D97-AF65-F5344CB8AC3E}">
        <p14:creationId xmlns:p14="http://schemas.microsoft.com/office/powerpoint/2010/main" val="336319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A0479-EECD-9A5C-FBEC-775311268492}"/>
              </a:ext>
            </a:extLst>
          </p:cNvPr>
          <p:cNvSpPr>
            <a:spLocks noGrp="1"/>
          </p:cNvSpPr>
          <p:nvPr>
            <p:ph type="body" sz="quarter" idx="35"/>
          </p:nvPr>
        </p:nvSpPr>
        <p:spPr>
          <a:xfrm>
            <a:off x="251520" y="790959"/>
            <a:ext cx="8568952" cy="3721518"/>
          </a:xfrm>
        </p:spPr>
        <p:txBody>
          <a:bodyPr>
            <a:normAutofit/>
          </a:bodyPr>
          <a:lstStyle/>
          <a:p>
            <a:r>
              <a:rPr lang="en-US" sz="1600" dirty="0"/>
              <a:t>The Energy Performance of Buildings Directive (EPBD) shifts the focus to the overall performance of the building. The improved performance of the building will depend on the Unit's performance, the Thermal plant's efficiency, and the monitoring level of the BMS System.</a:t>
            </a:r>
            <a:br>
              <a:rPr lang="en-GB" sz="1600" dirty="0"/>
            </a:br>
            <a:br>
              <a:rPr lang="en-GB" sz="1600" dirty="0"/>
            </a:br>
            <a:endParaRPr lang="en-BE" sz="1600" dirty="0"/>
          </a:p>
        </p:txBody>
      </p:sp>
      <p:pic>
        <p:nvPicPr>
          <p:cNvPr id="11" name="Immagine 10">
            <a:extLst>
              <a:ext uri="{FF2B5EF4-FFF2-40B4-BE49-F238E27FC236}">
                <a16:creationId xmlns:a16="http://schemas.microsoft.com/office/drawing/2014/main" id="{3F40448E-B368-9574-C3C8-A770FA28268E}"/>
              </a:ext>
            </a:extLst>
          </p:cNvPr>
          <p:cNvPicPr>
            <a:picLocks noChangeAspect="1"/>
          </p:cNvPicPr>
          <p:nvPr/>
        </p:nvPicPr>
        <p:blipFill>
          <a:blip r:embed="rId3"/>
          <a:srcRect t="49381" b="13476"/>
          <a:stretch>
            <a:fillRect/>
          </a:stretch>
        </p:blipFill>
        <p:spPr>
          <a:xfrm>
            <a:off x="5448985" y="2412553"/>
            <a:ext cx="3313775" cy="1566992"/>
          </a:xfrm>
          <a:prstGeom prst="rect">
            <a:avLst/>
          </a:prstGeom>
        </p:spPr>
      </p:pic>
      <p:sp>
        <p:nvSpPr>
          <p:cNvPr id="12" name="Freccia a destra 11">
            <a:extLst>
              <a:ext uri="{FF2B5EF4-FFF2-40B4-BE49-F238E27FC236}">
                <a16:creationId xmlns:a16="http://schemas.microsoft.com/office/drawing/2014/main" id="{04A4257C-4944-A050-0FE3-36B34C266944}"/>
              </a:ext>
            </a:extLst>
          </p:cNvPr>
          <p:cNvSpPr/>
          <p:nvPr/>
        </p:nvSpPr>
        <p:spPr>
          <a:xfrm>
            <a:off x="5559256" y="1934905"/>
            <a:ext cx="3096344" cy="480928"/>
          </a:xfrm>
          <a:prstGeom prst="rightArrow">
            <a:avLst/>
          </a:prstGeom>
          <a:gradFill>
            <a:gsLst>
              <a:gs pos="0">
                <a:schemeClr val="accent1">
                  <a:lumMod val="5000"/>
                  <a:lumOff val="95000"/>
                </a:schemeClr>
              </a:gs>
              <a:gs pos="0">
                <a:schemeClr val="accent1">
                  <a:lumMod val="45000"/>
                  <a:lumOff val="55000"/>
                </a:schemeClr>
              </a:gs>
              <a:gs pos="23000">
                <a:schemeClr val="accent1">
                  <a:lumMod val="45000"/>
                  <a:lumOff val="55000"/>
                </a:schemeClr>
              </a:gs>
              <a:gs pos="72000">
                <a:schemeClr val="tx1">
                  <a:lumMod val="90000"/>
                </a:schemeClr>
              </a:gs>
            </a:gsLst>
            <a:lin ang="21594000" scaled="0"/>
          </a:gradFill>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en-US" dirty="0">
                <a:solidFill>
                  <a:schemeClr val="bg2"/>
                </a:solidFill>
              </a:rPr>
              <a:t>EPBD Target</a:t>
            </a:r>
          </a:p>
        </p:txBody>
      </p:sp>
      <p:sp>
        <p:nvSpPr>
          <p:cNvPr id="13" name="Text Placeholder 4">
            <a:extLst>
              <a:ext uri="{FF2B5EF4-FFF2-40B4-BE49-F238E27FC236}">
                <a16:creationId xmlns:a16="http://schemas.microsoft.com/office/drawing/2014/main" id="{34529C6A-2F60-18C5-A18A-94DBF56FE6E1}"/>
              </a:ext>
            </a:extLst>
          </p:cNvPr>
          <p:cNvSpPr txBox="1">
            <a:spLocks/>
          </p:cNvSpPr>
          <p:nvPr/>
        </p:nvSpPr>
        <p:spPr>
          <a:xfrm>
            <a:off x="298392" y="1745766"/>
            <a:ext cx="4805236" cy="2893404"/>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t>EPBD -  Directive </a:t>
            </a:r>
            <a:r>
              <a:rPr lang="it-IT" sz="1600" b="1" dirty="0"/>
              <a:t>(UE) 2024/1275 </a:t>
            </a:r>
            <a:r>
              <a:rPr lang="it-IT" sz="1600" b="1" dirty="0" err="1"/>
              <a:t>Main</a:t>
            </a:r>
            <a:r>
              <a:rPr lang="it-IT" sz="1600" b="1" dirty="0"/>
              <a:t> target:</a:t>
            </a:r>
          </a:p>
          <a:p>
            <a:pPr marL="285750" indent="-285750">
              <a:buFont typeface="Arial" panose="020B0604020202020204" pitchFamily="34" charset="0"/>
              <a:buChar char="•"/>
            </a:pPr>
            <a:r>
              <a:rPr lang="it-IT" sz="1600" b="1" dirty="0"/>
              <a:t>Zero-</a:t>
            </a:r>
            <a:r>
              <a:rPr lang="it-IT" sz="1600" b="1" dirty="0" err="1"/>
              <a:t>Emission</a:t>
            </a:r>
            <a:r>
              <a:rPr lang="it-IT" sz="1600" b="1" dirty="0"/>
              <a:t> Buildings* (ZEB)</a:t>
            </a:r>
            <a:r>
              <a:rPr lang="it-IT" sz="1600" dirty="0"/>
              <a:t> by 2050</a:t>
            </a:r>
            <a:br>
              <a:rPr lang="it-IT" sz="1600" dirty="0"/>
            </a:br>
            <a:r>
              <a:rPr lang="it-IT" sz="1600" dirty="0"/>
              <a:t>New public building by 2028</a:t>
            </a:r>
            <a:br>
              <a:rPr lang="it-IT" sz="1600" dirty="0"/>
            </a:br>
            <a:r>
              <a:rPr lang="it-IT" sz="1600" dirty="0"/>
              <a:t>New Building by 2030</a:t>
            </a:r>
            <a:endParaRPr lang="en-GB" sz="1600" dirty="0"/>
          </a:p>
          <a:p>
            <a:pPr marL="171450" indent="-171450">
              <a:buFont typeface="Arial" panose="020B0604020202020204" pitchFamily="34" charset="0"/>
              <a:buChar char="•"/>
            </a:pPr>
            <a:r>
              <a:rPr lang="en-GB" sz="1600" b="1" dirty="0"/>
              <a:t>Minimum Energy Performance Requirements (MEPS)</a:t>
            </a:r>
          </a:p>
          <a:p>
            <a:pPr marL="171450" indent="-171450">
              <a:buFont typeface="Arial" panose="020B0604020202020204" pitchFamily="34" charset="0"/>
              <a:buChar char="•"/>
            </a:pPr>
            <a:r>
              <a:rPr lang="en-GB" sz="1600" b="1" dirty="0"/>
              <a:t>New Tools for Requalification and Monitoring</a:t>
            </a:r>
            <a:br>
              <a:rPr lang="en-GB" sz="1600" b="1" dirty="0"/>
            </a:br>
            <a:r>
              <a:rPr lang="it-IT" sz="1600" dirty="0"/>
              <a:t>Building </a:t>
            </a:r>
            <a:r>
              <a:rPr lang="it-IT" sz="1600" dirty="0" err="1"/>
              <a:t>Renovation</a:t>
            </a:r>
            <a:r>
              <a:rPr lang="it-IT" sz="1600" dirty="0"/>
              <a:t> Passport</a:t>
            </a:r>
            <a:br>
              <a:rPr lang="en-GB" sz="1600" dirty="0"/>
            </a:br>
            <a:r>
              <a:rPr lang="it-IT" sz="1600" dirty="0"/>
              <a:t>Smart Readiness </a:t>
            </a:r>
            <a:r>
              <a:rPr lang="it-IT" sz="1600" dirty="0" err="1"/>
              <a:t>Indicator</a:t>
            </a:r>
            <a:r>
              <a:rPr lang="it-IT" sz="1600" dirty="0"/>
              <a:t>, SRI </a:t>
            </a:r>
            <a:endParaRPr lang="en-GB" sz="1600" dirty="0"/>
          </a:p>
          <a:p>
            <a:pPr marL="171450" indent="-171450">
              <a:buFont typeface="Arial" panose="020B0604020202020204" pitchFamily="34" charset="0"/>
              <a:buChar char="•"/>
            </a:pPr>
            <a:r>
              <a:rPr lang="en-GB" sz="1600" b="1" dirty="0"/>
              <a:t>Automation and continuous monitoring systems (BACS) to ensure high efficiency</a:t>
            </a:r>
          </a:p>
          <a:p>
            <a:pPr marL="171450" indent="-171450">
              <a:buFont typeface="Arial" panose="020B0604020202020204" pitchFamily="34" charset="0"/>
              <a:buChar char="•"/>
            </a:pPr>
            <a:endParaRPr lang="en-BE" sz="1600" b="1" dirty="0"/>
          </a:p>
        </p:txBody>
      </p:sp>
      <p:sp>
        <p:nvSpPr>
          <p:cNvPr id="15" name="CasellaDiTesto 14">
            <a:extLst>
              <a:ext uri="{FF2B5EF4-FFF2-40B4-BE49-F238E27FC236}">
                <a16:creationId xmlns:a16="http://schemas.microsoft.com/office/drawing/2014/main" id="{DA623D41-DCA4-1D1E-3FFA-CC7F5C1E01AE}"/>
              </a:ext>
            </a:extLst>
          </p:cNvPr>
          <p:cNvSpPr txBox="1"/>
          <p:nvPr/>
        </p:nvSpPr>
        <p:spPr>
          <a:xfrm>
            <a:off x="251520" y="4461898"/>
            <a:ext cx="8640960" cy="246221"/>
          </a:xfrm>
          <a:prstGeom prst="rect">
            <a:avLst/>
          </a:prstGeom>
          <a:noFill/>
        </p:spPr>
        <p:txBody>
          <a:bodyPr wrap="square">
            <a:spAutoFit/>
          </a:bodyPr>
          <a:lstStyle/>
          <a:p>
            <a:r>
              <a:rPr lang="en-US" sz="1000">
                <a:solidFill>
                  <a:schemeClr val="bg2"/>
                </a:solidFill>
                <a:latin typeface="Calibri Light" panose="020F0302020204030204" pitchFamily="34" charset="0"/>
                <a:cs typeface="Calibri Light" panose="020F0302020204030204" pitchFamily="34" charset="0"/>
              </a:rPr>
              <a:t>*A zero-emission building must have very high energy performance and produce no direct emissions from fossil fuels</a:t>
            </a:r>
          </a:p>
        </p:txBody>
      </p:sp>
      <p:sp>
        <p:nvSpPr>
          <p:cNvPr id="7" name="Text Placeholder 6">
            <a:extLst>
              <a:ext uri="{FF2B5EF4-FFF2-40B4-BE49-F238E27FC236}">
                <a16:creationId xmlns:a16="http://schemas.microsoft.com/office/drawing/2014/main" id="{FBE68171-BDD3-FEA5-8A63-20D029C8652B}"/>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Energy Performance of Buildings Directive</a:t>
            </a:r>
          </a:p>
        </p:txBody>
      </p:sp>
    </p:spTree>
    <p:extLst>
      <p:ext uri="{BB962C8B-B14F-4D97-AF65-F5344CB8AC3E}">
        <p14:creationId xmlns:p14="http://schemas.microsoft.com/office/powerpoint/2010/main" val="25289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575E4-1352-2339-E778-FAE5F46DEB8D}"/>
            </a:ext>
          </a:extLst>
        </p:cNvPr>
        <p:cNvGrpSpPr/>
        <p:nvPr/>
      </p:nvGrpSpPr>
      <p:grpSpPr>
        <a:xfrm>
          <a:off x="0" y="0"/>
          <a:ext cx="0" cy="0"/>
          <a:chOff x="0" y="0"/>
          <a:chExt cx="0" cy="0"/>
        </a:xfrm>
      </p:grpSpPr>
      <p:sp>
        <p:nvSpPr>
          <p:cNvPr id="13" name="Text Placeholder 4">
            <a:extLst>
              <a:ext uri="{FF2B5EF4-FFF2-40B4-BE49-F238E27FC236}">
                <a16:creationId xmlns:a16="http://schemas.microsoft.com/office/drawing/2014/main" id="{10C5CCFF-2DF7-113E-1516-E154DE313A40}"/>
              </a:ext>
            </a:extLst>
          </p:cNvPr>
          <p:cNvSpPr txBox="1">
            <a:spLocks/>
          </p:cNvSpPr>
          <p:nvPr/>
        </p:nvSpPr>
        <p:spPr>
          <a:xfrm>
            <a:off x="251520" y="807504"/>
            <a:ext cx="8459587" cy="760443"/>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2000" b="1">
                <a:solidFill>
                  <a:srgbClr val="0097E0"/>
                </a:solidFill>
              </a:rPr>
              <a:t>New Buildings </a:t>
            </a:r>
            <a:r>
              <a:rPr lang="en-GB" sz="2000" b="1">
                <a:solidFill>
                  <a:srgbClr val="0097E0"/>
                </a:solidFill>
              </a:rPr>
              <a:t>- Digital &amp; green by design</a:t>
            </a:r>
            <a:br>
              <a:rPr lang="en-GB" b="1"/>
            </a:br>
            <a:r>
              <a:rPr lang="en-GB"/>
              <a:t>Passive, renewable and fully prepared building for smart control from the day of opening.</a:t>
            </a:r>
            <a:endParaRPr lang="en-GB" b="1"/>
          </a:p>
        </p:txBody>
      </p:sp>
      <p:sp>
        <p:nvSpPr>
          <p:cNvPr id="7" name="Text Placeholder 4">
            <a:extLst>
              <a:ext uri="{FF2B5EF4-FFF2-40B4-BE49-F238E27FC236}">
                <a16:creationId xmlns:a16="http://schemas.microsoft.com/office/drawing/2014/main" id="{E3EDAAC0-861F-6255-F46C-9751D78F528B}"/>
              </a:ext>
            </a:extLst>
          </p:cNvPr>
          <p:cNvSpPr txBox="1">
            <a:spLocks/>
          </p:cNvSpPr>
          <p:nvPr/>
        </p:nvSpPr>
        <p:spPr>
          <a:xfrm>
            <a:off x="251520" y="3396401"/>
            <a:ext cx="6244972" cy="1150652"/>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1"/>
              <a:t>Residential buildings </a:t>
            </a:r>
            <a:r>
              <a:rPr lang="en-US" sz="1600"/>
              <a:t>(especially collective houses) </a:t>
            </a:r>
            <a:r>
              <a:rPr lang="en-US" sz="1600" b="1"/>
              <a:t>built from 2026 onward </a:t>
            </a:r>
            <a:r>
              <a:rPr lang="en-US" sz="1600"/>
              <a:t>will need to be </a:t>
            </a:r>
            <a:r>
              <a:rPr lang="en-US" sz="1600">
                <a:solidFill>
                  <a:srgbClr val="0097E0"/>
                </a:solidFill>
              </a:rPr>
              <a:t>equipped with smart systems</a:t>
            </a:r>
            <a:r>
              <a:rPr lang="en-US" sz="1600"/>
              <a:t> for monitoring and regulation of consumption.</a:t>
            </a:r>
            <a:endParaRPr lang="en-GB" sz="1600"/>
          </a:p>
        </p:txBody>
      </p:sp>
      <p:sp>
        <p:nvSpPr>
          <p:cNvPr id="8" name="Text Placeholder 4">
            <a:extLst>
              <a:ext uri="{FF2B5EF4-FFF2-40B4-BE49-F238E27FC236}">
                <a16:creationId xmlns:a16="http://schemas.microsoft.com/office/drawing/2014/main" id="{61964923-3248-9A26-FD57-D014973B2900}"/>
              </a:ext>
            </a:extLst>
          </p:cNvPr>
          <p:cNvSpPr txBox="1">
            <a:spLocks/>
          </p:cNvSpPr>
          <p:nvPr/>
        </p:nvSpPr>
        <p:spPr>
          <a:xfrm>
            <a:off x="2180331" y="2014346"/>
            <a:ext cx="6244973" cy="978518"/>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1"/>
              <a:t>Non-residential buildings </a:t>
            </a:r>
            <a:r>
              <a:rPr lang="en-US" sz="1600"/>
              <a:t>with systems larger than 70 kW,</a:t>
            </a:r>
            <a:r>
              <a:rPr lang="en-US" sz="1600" b="1"/>
              <a:t> designed today</a:t>
            </a:r>
            <a:r>
              <a:rPr lang="en-US" sz="1600"/>
              <a:t>, must include a </a:t>
            </a:r>
            <a:r>
              <a:rPr lang="en-US" sz="1600">
                <a:solidFill>
                  <a:srgbClr val="0097E0"/>
                </a:solidFill>
              </a:rPr>
              <a:t>compliant BACS to fulfil the requirement by 2029</a:t>
            </a:r>
            <a:r>
              <a:rPr lang="en-US" sz="1600"/>
              <a:t>.</a:t>
            </a:r>
            <a:endParaRPr lang="en-GB" sz="1600"/>
          </a:p>
        </p:txBody>
      </p:sp>
      <p:sp>
        <p:nvSpPr>
          <p:cNvPr id="9" name="Text Placeholder 6">
            <a:extLst>
              <a:ext uri="{FF2B5EF4-FFF2-40B4-BE49-F238E27FC236}">
                <a16:creationId xmlns:a16="http://schemas.microsoft.com/office/drawing/2014/main" id="{255E9719-B705-9D83-C5AA-2CEFFB935E9B}"/>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Energy Performance of Buildings Directive</a:t>
            </a:r>
          </a:p>
        </p:txBody>
      </p:sp>
      <p:pic>
        <p:nvPicPr>
          <p:cNvPr id="12" name="Immagine 11" descr="Immagine che contiene tavolo, arredo, interno, sedia&#10;&#10;Il contenuto generato dall'IA potrebbe non essere corretto.">
            <a:extLst>
              <a:ext uri="{FF2B5EF4-FFF2-40B4-BE49-F238E27FC236}">
                <a16:creationId xmlns:a16="http://schemas.microsoft.com/office/drawing/2014/main" id="{C6F7A5CC-55EB-6FF9-77CB-46CB80083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75" y="1789655"/>
            <a:ext cx="1809809" cy="1206539"/>
          </a:xfrm>
          <a:prstGeom prst="rect">
            <a:avLst/>
          </a:prstGeom>
        </p:spPr>
      </p:pic>
      <p:pic>
        <p:nvPicPr>
          <p:cNvPr id="15" name="Immagine 14" descr="Immagine che contiene aria aperta, edificio, cielo, finestra&#10;&#10;Il contenuto generato dall'IA potrebbe non essere corretto.">
            <a:extLst>
              <a:ext uri="{FF2B5EF4-FFF2-40B4-BE49-F238E27FC236}">
                <a16:creationId xmlns:a16="http://schemas.microsoft.com/office/drawing/2014/main" id="{98E8015D-4B2E-34CA-F0AF-769A99BC5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238" y="3193255"/>
            <a:ext cx="1809809" cy="1206539"/>
          </a:xfrm>
          <a:prstGeom prst="rect">
            <a:avLst/>
          </a:prstGeom>
        </p:spPr>
      </p:pic>
    </p:spTree>
    <p:extLst>
      <p:ext uri="{BB962C8B-B14F-4D97-AF65-F5344CB8AC3E}">
        <p14:creationId xmlns:p14="http://schemas.microsoft.com/office/powerpoint/2010/main" val="351619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19FE-7C32-064C-9194-28C3F3ECD6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31C6A68-16B9-2B68-4FFD-C6A0AF297C90}"/>
              </a:ext>
            </a:extLst>
          </p:cNvPr>
          <p:cNvSpPr txBox="1">
            <a:spLocks/>
          </p:cNvSpPr>
          <p:nvPr/>
        </p:nvSpPr>
        <p:spPr>
          <a:xfrm>
            <a:off x="253611" y="807302"/>
            <a:ext cx="4608512" cy="414729"/>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a:solidFill>
                  <a:srgbClr val="0097E0"/>
                </a:solidFill>
              </a:rPr>
              <a:t>Existing Buildings</a:t>
            </a:r>
          </a:p>
        </p:txBody>
      </p:sp>
      <p:sp>
        <p:nvSpPr>
          <p:cNvPr id="7" name="Text Placeholder 4">
            <a:extLst>
              <a:ext uri="{FF2B5EF4-FFF2-40B4-BE49-F238E27FC236}">
                <a16:creationId xmlns:a16="http://schemas.microsoft.com/office/drawing/2014/main" id="{CA384807-3922-24F2-BA98-B148E7C60B58}"/>
              </a:ext>
            </a:extLst>
          </p:cNvPr>
          <p:cNvSpPr txBox="1">
            <a:spLocks/>
          </p:cNvSpPr>
          <p:nvPr/>
        </p:nvSpPr>
        <p:spPr>
          <a:xfrm>
            <a:off x="2287488" y="1469391"/>
            <a:ext cx="6096117" cy="1442013"/>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1"/>
              <a:t>Non-residential buildings </a:t>
            </a:r>
            <a:r>
              <a:rPr lang="en-US" sz="1600"/>
              <a:t>with thermal systems over 290 kW, such as hospitals and shopping malls, </a:t>
            </a:r>
            <a:r>
              <a:rPr lang="en-US" sz="1600">
                <a:solidFill>
                  <a:srgbClr val="0097E0"/>
                </a:solidFill>
              </a:rPr>
              <a:t>will be required to have a BACS automation system installed</a:t>
            </a:r>
            <a:r>
              <a:rPr lang="en-US" sz="1600"/>
              <a:t>. </a:t>
            </a:r>
          </a:p>
          <a:p>
            <a:pPr marL="285750" indent="-285750">
              <a:buFont typeface="Arial" panose="020B0604020202020204" pitchFamily="34" charset="0"/>
              <a:buChar char="•"/>
            </a:pPr>
            <a:r>
              <a:rPr lang="en-US" sz="1600" b="1"/>
              <a:t>Smaller buildings</a:t>
            </a:r>
            <a:r>
              <a:rPr lang="en-US" sz="1600"/>
              <a:t>, with systems above 70 kW, </a:t>
            </a:r>
            <a:r>
              <a:rPr lang="en-US" sz="1600">
                <a:solidFill>
                  <a:srgbClr val="0097E0"/>
                </a:solidFill>
              </a:rPr>
              <a:t>will have until the end of 2029 to comply.</a:t>
            </a:r>
            <a:endParaRPr lang="en-GB" sz="1600">
              <a:solidFill>
                <a:srgbClr val="0097E0"/>
              </a:solidFill>
            </a:endParaRPr>
          </a:p>
        </p:txBody>
      </p:sp>
      <p:sp>
        <p:nvSpPr>
          <p:cNvPr id="8" name="Text Placeholder 4">
            <a:extLst>
              <a:ext uri="{FF2B5EF4-FFF2-40B4-BE49-F238E27FC236}">
                <a16:creationId xmlns:a16="http://schemas.microsoft.com/office/drawing/2014/main" id="{B7562C1E-726D-DE79-7254-968A497460F5}"/>
              </a:ext>
            </a:extLst>
          </p:cNvPr>
          <p:cNvSpPr txBox="1">
            <a:spLocks/>
          </p:cNvSpPr>
          <p:nvPr/>
        </p:nvSpPr>
        <p:spPr>
          <a:xfrm>
            <a:off x="251519" y="3258777"/>
            <a:ext cx="5979159" cy="1442013"/>
          </a:xfrm>
          <a:prstGeom prst="rect">
            <a:avLst/>
          </a:prstGeom>
          <a:noFill/>
        </p:spPr>
        <p:txBody>
          <a:bodyPr vert="horz" lIns="0" anchor="t" anchorCtr="0">
            <a:normAutofit/>
          </a:bodyPr>
          <a:lstStyle>
            <a:lvl1pPr marL="0" indent="0" algn="l" defTabSz="914400" rtl="0" eaLnBrk="1" latinLnBrk="0" hangingPunct="1">
              <a:spcBef>
                <a:spcPct val="20000"/>
              </a:spcBef>
              <a:buFont typeface="Arial" panose="020B0604020202020204" pitchFamily="34" charset="0"/>
              <a:buNone/>
              <a:defRPr sz="1800" b="0" i="0" kern="1200" cap="none" baseline="0">
                <a:solidFill>
                  <a:schemeClr val="bg2"/>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2pPr>
            <a:lvl3pPr marL="1200150" indent="-285750" algn="l" defTabSz="914400" rtl="0" eaLnBrk="1" latinLnBrk="0" hangingPunct="1">
              <a:spcBef>
                <a:spcPct val="20000"/>
              </a:spcBef>
              <a:buFont typeface="System Font Regular"/>
              <a:buChar char="–"/>
              <a:defRPr sz="1600" b="0" i="0" kern="1200">
                <a:solidFill>
                  <a:schemeClr val="tx2"/>
                </a:solidFill>
                <a:latin typeface="Calibri Light" panose="020F0302020204030204" pitchFamily="34" charset="0"/>
                <a:ea typeface="+mn-ea"/>
                <a:cs typeface="Calibri Light" panose="020F0302020204030204" pitchFamily="34" charset="0"/>
              </a:defRPr>
            </a:lvl3pPr>
            <a:lvl4pPr marL="1657350" indent="-285750" algn="l" defTabSz="914400" rtl="0" eaLnBrk="1" latinLnBrk="0" hangingPunct="1">
              <a:spcBef>
                <a:spcPct val="20000"/>
              </a:spcBef>
              <a:buFont typeface="System Font Regular"/>
              <a:buChar char="&gt;"/>
              <a:defRPr sz="1600" b="0" i="0" kern="1200">
                <a:solidFill>
                  <a:schemeClr val="tx2"/>
                </a:solidFill>
                <a:latin typeface="Calibri Light" panose="020F0302020204030204" pitchFamily="34" charset="0"/>
                <a:ea typeface="+mn-ea"/>
                <a:cs typeface="Calibri Light" panose="020F0302020204030204" pitchFamily="34" charset="0"/>
              </a:defRPr>
            </a:lvl4pPr>
            <a:lvl5pPr marL="2114550" indent="-285750" algn="l" defTabSz="914400" rtl="0" eaLnBrk="1" latinLnBrk="0" hangingPunct="1">
              <a:spcBef>
                <a:spcPct val="20000"/>
              </a:spcBef>
              <a:buFont typeface="Courier New" panose="02070309020205020404" pitchFamily="49" charset="0"/>
              <a:buChar char="o"/>
              <a:defRPr sz="16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Courier New" panose="02070309020205020404" pitchFamily="49" charset="0"/>
              <a:buChar char="o"/>
              <a:defRPr sz="1600" b="0" i="0" kern="1200">
                <a:solidFill>
                  <a:schemeClr val="bg2"/>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sz="1600"/>
              <a:t>For</a:t>
            </a:r>
            <a:r>
              <a:rPr lang="en-GB" sz="1600" b="1"/>
              <a:t> residential buildings</a:t>
            </a:r>
            <a:r>
              <a:rPr lang="en-GB" sz="1600"/>
              <a:t>, </a:t>
            </a:r>
            <a:r>
              <a:rPr lang="en-US" sz="1600"/>
              <a:t>there is </a:t>
            </a:r>
            <a:r>
              <a:rPr lang="en-US" sz="1600">
                <a:solidFill>
                  <a:srgbClr val="0097E0"/>
                </a:solidFill>
              </a:rPr>
              <a:t>no mandatory requirement</a:t>
            </a:r>
            <a:r>
              <a:rPr lang="en-US" sz="1600"/>
              <a:t>; however, each country must submit a national renovation plan by May 2026. Renovation will be encouraged through appropriate government measures, such as incentives.</a:t>
            </a:r>
            <a:endParaRPr lang="en-GB" sz="1600"/>
          </a:p>
        </p:txBody>
      </p:sp>
      <p:sp>
        <p:nvSpPr>
          <p:cNvPr id="11" name="Text Placeholder 6">
            <a:extLst>
              <a:ext uri="{FF2B5EF4-FFF2-40B4-BE49-F238E27FC236}">
                <a16:creationId xmlns:a16="http://schemas.microsoft.com/office/drawing/2014/main" id="{FCBC622B-63B8-16DA-FDBE-93D8FA547BFE}"/>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Energy Performance of Buildings Directive</a:t>
            </a:r>
          </a:p>
        </p:txBody>
      </p:sp>
      <p:pic>
        <p:nvPicPr>
          <p:cNvPr id="15" name="Immagine 14" descr="Immagine che contiene aria aperta, edificio, veicolo, Veicolo terrestre&#10;&#10;Il contenuto generato dall'IA potrebbe non essere corretto.">
            <a:extLst>
              <a:ext uri="{FF2B5EF4-FFF2-40B4-BE49-F238E27FC236}">
                <a16:creationId xmlns:a16="http://schemas.microsoft.com/office/drawing/2014/main" id="{D688F92D-8D4B-DF1B-1809-416AFA9C0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240" y="3289902"/>
            <a:ext cx="1810669" cy="1199547"/>
          </a:xfrm>
          <a:prstGeom prst="rect">
            <a:avLst/>
          </a:prstGeom>
        </p:spPr>
      </p:pic>
      <p:pic>
        <p:nvPicPr>
          <p:cNvPr id="17" name="Immagine 16" descr="Immagine che contiene Luce diurna, lobby, Lucernario, interno&#10;&#10;Il contenuto generato dall'IA potrebbe non essere corretto.">
            <a:extLst>
              <a:ext uri="{FF2B5EF4-FFF2-40B4-BE49-F238E27FC236}">
                <a16:creationId xmlns:a16="http://schemas.microsoft.com/office/drawing/2014/main" id="{F8F38311-40BE-2B76-D397-EDFA9A6F1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58" y="1471941"/>
            <a:ext cx="1810669" cy="1410888"/>
          </a:xfrm>
          <a:prstGeom prst="rect">
            <a:avLst/>
          </a:prstGeom>
        </p:spPr>
      </p:pic>
    </p:spTree>
    <p:extLst>
      <p:ext uri="{BB962C8B-B14F-4D97-AF65-F5344CB8AC3E}">
        <p14:creationId xmlns:p14="http://schemas.microsoft.com/office/powerpoint/2010/main" val="45106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3A8065FD-6658-03B2-8705-CA47E1E86136}"/>
              </a:ext>
            </a:extLst>
          </p:cNvPr>
          <p:cNvSpPr>
            <a:spLocks noGrp="1"/>
          </p:cNvSpPr>
          <p:nvPr>
            <p:ph type="body" sz="quarter" idx="35"/>
          </p:nvPr>
        </p:nvSpPr>
        <p:spPr>
          <a:xfrm>
            <a:off x="261788" y="878345"/>
            <a:ext cx="8531337" cy="3721518"/>
          </a:xfrm>
        </p:spPr>
        <p:txBody>
          <a:bodyPr/>
          <a:lstStyle/>
          <a:p>
            <a:r>
              <a:rPr lang="en-US">
                <a:solidFill>
                  <a:srgbClr val="0097E0"/>
                </a:solidFill>
              </a:rPr>
              <a:t>Smart Readiness Indicator (SRI) </a:t>
            </a:r>
            <a:r>
              <a:rPr lang="en-US"/>
              <a:t>is a rating system that assesses a building’s ‘intelligence,’ measuring its ability to use smart technologies and automation systems to enhance energy efficiency and facility management. </a:t>
            </a:r>
          </a:p>
          <a:p>
            <a:r>
              <a:rPr lang="en-US"/>
              <a:t>The </a:t>
            </a:r>
            <a:r>
              <a:rPr lang="en-US">
                <a:solidFill>
                  <a:srgbClr val="0097E0"/>
                </a:solidFill>
              </a:rPr>
              <a:t>European Commission </a:t>
            </a:r>
            <a:r>
              <a:rPr lang="en-US"/>
              <a:t>will report on SRI trials by 2026 and is expected to prepare legislation by 2027 to make SRI mandatory for large non-residential buildings.</a:t>
            </a:r>
          </a:p>
        </p:txBody>
      </p:sp>
      <p:sp>
        <p:nvSpPr>
          <p:cNvPr id="9" name="CasellaDiTesto 8">
            <a:extLst>
              <a:ext uri="{FF2B5EF4-FFF2-40B4-BE49-F238E27FC236}">
                <a16:creationId xmlns:a16="http://schemas.microsoft.com/office/drawing/2014/main" id="{592568B6-91FD-A51C-478F-B05599649BF0}"/>
              </a:ext>
            </a:extLst>
          </p:cNvPr>
          <p:cNvSpPr txBox="1"/>
          <p:nvPr/>
        </p:nvSpPr>
        <p:spPr>
          <a:xfrm>
            <a:off x="1837619" y="3320875"/>
            <a:ext cx="5405001" cy="800219"/>
          </a:xfrm>
          <a:prstGeom prst="rect">
            <a:avLst/>
          </a:prstGeom>
          <a:noFill/>
        </p:spPr>
        <p:txBody>
          <a:bodyPr wrap="square">
            <a:spAutoFit/>
          </a:bodyPr>
          <a:lstStyle/>
          <a:p>
            <a:r>
              <a:rPr lang="en-US" b="1">
                <a:solidFill>
                  <a:schemeClr val="bg2"/>
                </a:solidFill>
                <a:latin typeface="Calibri Light" panose="020F0302020204030204" pitchFamily="34" charset="0"/>
                <a:cs typeface="Calibri Light" panose="020F0302020204030204" pitchFamily="34" charset="0"/>
              </a:rPr>
              <a:t>EPBD - Deadlines and Implementation in Member States</a:t>
            </a:r>
            <a:br>
              <a:rPr lang="en-US" b="1">
                <a:solidFill>
                  <a:schemeClr val="bg2"/>
                </a:solidFill>
                <a:latin typeface="Calibri Light" panose="020F0302020204030204" pitchFamily="34" charset="0"/>
                <a:cs typeface="Calibri Light" panose="020F0302020204030204" pitchFamily="34" charset="0"/>
              </a:rPr>
            </a:br>
            <a:r>
              <a:rPr lang="en-GB" sz="1400">
                <a:solidFill>
                  <a:schemeClr val="bg2"/>
                </a:solidFill>
                <a:latin typeface="Calibri Light" panose="020F0302020204030204" pitchFamily="34" charset="0"/>
                <a:cs typeface="Calibri Light" panose="020F0302020204030204" pitchFamily="34" charset="0"/>
              </a:rPr>
              <a:t>Partial transposition by January 1, 2025</a:t>
            </a:r>
          </a:p>
          <a:p>
            <a:r>
              <a:rPr lang="en-GB" sz="1400" b="1">
                <a:solidFill>
                  <a:schemeClr val="bg2"/>
                </a:solidFill>
                <a:latin typeface="Calibri Light" panose="020F0302020204030204" pitchFamily="34" charset="0"/>
                <a:cs typeface="Calibri Light" panose="020F0302020204030204" pitchFamily="34" charset="0"/>
              </a:rPr>
              <a:t>Transposition Complete by May 29, 2026</a:t>
            </a:r>
            <a:endParaRPr lang="en-US" sz="1400" b="1">
              <a:solidFill>
                <a:schemeClr val="bg2"/>
              </a:solidFill>
              <a:latin typeface="Calibri Light" panose="020F0302020204030204" pitchFamily="34" charset="0"/>
              <a:cs typeface="Calibri Light" panose="020F0302020204030204" pitchFamily="34" charset="0"/>
            </a:endParaRPr>
          </a:p>
        </p:txBody>
      </p:sp>
      <p:sp>
        <p:nvSpPr>
          <p:cNvPr id="8" name="Text Placeholder 6">
            <a:extLst>
              <a:ext uri="{FF2B5EF4-FFF2-40B4-BE49-F238E27FC236}">
                <a16:creationId xmlns:a16="http://schemas.microsoft.com/office/drawing/2014/main" id="{32781A7D-4644-46B9-5DEB-DB115CB041BF}"/>
              </a:ext>
            </a:extLst>
          </p:cNvPr>
          <p:cNvSpPr txBox="1">
            <a:spLocks/>
          </p:cNvSpPr>
          <p:nvPr/>
        </p:nvSpPr>
        <p:spPr>
          <a:xfrm>
            <a:off x="251520" y="51462"/>
            <a:ext cx="9381578" cy="598628"/>
          </a:xfrm>
          <a:prstGeom prst="rect">
            <a:avLst/>
          </a:prstGeom>
        </p:spPr>
        <p:txBody>
          <a:bodyPr lIns="0" anchor="b">
            <a:noAutofit/>
          </a:bodyPr>
          <a:lstStyle>
            <a:lvl1pPr marL="0" indent="0" algn="l" defTabSz="914400" rtl="0" eaLnBrk="1" latinLnBrk="0" hangingPunct="1">
              <a:lnSpc>
                <a:spcPts val="2200"/>
              </a:lnSpc>
              <a:spcBef>
                <a:spcPts val="0"/>
              </a:spcBef>
              <a:buFont typeface="Arial" panose="020B0604020202020204" pitchFamily="34" charset="0"/>
              <a:buNone/>
              <a:defRPr sz="2200" b="1" i="0" kern="1200" cap="none" baseline="0">
                <a:solidFill>
                  <a:schemeClr val="bg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0097E0"/>
                </a:solidFill>
              </a:rPr>
              <a:t>Smart Readiness Indicator</a:t>
            </a:r>
          </a:p>
        </p:txBody>
      </p:sp>
      <p:pic>
        <p:nvPicPr>
          <p:cNvPr id="1026" name="Picture 2">
            <a:extLst>
              <a:ext uri="{FF2B5EF4-FFF2-40B4-BE49-F238E27FC236}">
                <a16:creationId xmlns:a16="http://schemas.microsoft.com/office/drawing/2014/main" id="{AAB4FD46-8D1C-CAB5-321B-FC3B20AF32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571" y="3120104"/>
            <a:ext cx="1150963" cy="1150963"/>
          </a:xfrm>
          <a:prstGeom prst="rect">
            <a:avLst/>
          </a:prstGeom>
          <a:noFill/>
          <a:extLst>
            <a:ext uri="{909E8E84-426E-40DD-AFC4-6F175D3DCCD1}">
              <a14:hiddenFill xmlns:a14="http://schemas.microsoft.com/office/drawing/2010/main">
                <a:solidFill>
                  <a:srgbClr val="FFFFFF"/>
                </a:solidFill>
              </a14:hiddenFill>
            </a:ext>
          </a:extLst>
        </p:spPr>
      </p:pic>
      <p:sp>
        <p:nvSpPr>
          <p:cNvPr id="10" name="Ovale 9">
            <a:extLst>
              <a:ext uri="{FF2B5EF4-FFF2-40B4-BE49-F238E27FC236}">
                <a16:creationId xmlns:a16="http://schemas.microsoft.com/office/drawing/2014/main" id="{DBAD55CC-2768-F611-D414-142893436E79}"/>
              </a:ext>
            </a:extLst>
          </p:cNvPr>
          <p:cNvSpPr/>
          <p:nvPr/>
        </p:nvSpPr>
        <p:spPr>
          <a:xfrm>
            <a:off x="411745" y="3059088"/>
            <a:ext cx="1275917" cy="1275917"/>
          </a:xfrm>
          <a:prstGeom prst="ellipse">
            <a:avLst/>
          </a:prstGeom>
          <a:noFill/>
          <a:ln>
            <a:solidFill>
              <a:schemeClr val="bg2">
                <a:lumMod val="50000"/>
                <a:lumOff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it-IT">
              <a:solidFill>
                <a:schemeClr val="bg2"/>
              </a:solidFill>
            </a:endParaRPr>
          </a:p>
        </p:txBody>
      </p:sp>
    </p:spTree>
    <p:extLst>
      <p:ext uri="{BB962C8B-B14F-4D97-AF65-F5344CB8AC3E}">
        <p14:creationId xmlns:p14="http://schemas.microsoft.com/office/powerpoint/2010/main" val="231457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842D93E-75EB-7E5B-6F36-5E268094A87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65780D7-8934-94AB-8A05-0039602D92FA}"/>
              </a:ext>
            </a:extLst>
          </p:cNvPr>
          <p:cNvSpPr>
            <a:spLocks noGrp="1"/>
          </p:cNvSpPr>
          <p:nvPr>
            <p:ph type="body" sz="quarter" idx="10"/>
          </p:nvPr>
        </p:nvSpPr>
        <p:spPr>
          <a:xfrm>
            <a:off x="442904" y="2211710"/>
            <a:ext cx="6184737" cy="720080"/>
          </a:xfrm>
        </p:spPr>
        <p:txBody>
          <a:bodyPr/>
          <a:lstStyle/>
          <a:p>
            <a:r>
              <a:rPr lang="it-IT"/>
              <a:t>2. Building Automation and                                                                                                                   Control Systems (BACS)</a:t>
            </a:r>
          </a:p>
          <a:p>
            <a:endParaRPr lang="en-BE"/>
          </a:p>
        </p:txBody>
      </p:sp>
    </p:spTree>
    <p:extLst>
      <p:ext uri="{BB962C8B-B14F-4D97-AF65-F5344CB8AC3E}">
        <p14:creationId xmlns:p14="http://schemas.microsoft.com/office/powerpoint/2010/main" val="1500088536"/>
      </p:ext>
    </p:extLst>
  </p:cSld>
  <p:clrMapOvr>
    <a:masterClrMapping/>
  </p:clrMapOvr>
</p:sld>
</file>

<file path=ppt/theme/theme1.xml><?xml version="1.0" encoding="utf-8"?>
<a:theme xmlns:a="http://schemas.openxmlformats.org/drawingml/2006/main" name="Start">
  <a:themeElements>
    <a:clrScheme name="DAIKIN may18">
      <a:dk1>
        <a:srgbClr val="FFFFFF"/>
      </a:dk1>
      <a:lt1>
        <a:srgbClr val="0097E0"/>
      </a:lt1>
      <a:dk2>
        <a:srgbClr val="000000"/>
      </a:dk2>
      <a:lt2>
        <a:srgbClr val="3C3C3C"/>
      </a:lt2>
      <a:accent1>
        <a:srgbClr val="54C3F1"/>
      </a:accent1>
      <a:accent2>
        <a:srgbClr val="FFC000"/>
      </a:accent2>
      <a:accent3>
        <a:srgbClr val="E96E1F"/>
      </a:accent3>
      <a:accent4>
        <a:srgbClr val="C00000"/>
      </a:accent4>
      <a:accent5>
        <a:srgbClr val="7030A0"/>
      </a:accent5>
      <a:accent6>
        <a:srgbClr val="00B050"/>
      </a:accent6>
      <a:hlink>
        <a:srgbClr val="0083C1"/>
      </a:hlink>
      <a:folHlink>
        <a:srgbClr val="54C3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ikin Presentation_template_2024_FINAL" id="{219B5EEE-1091-214D-8BAE-9B8DCEE48E1B}" vid="{D0AAD6C5-A7A2-744A-9F6C-834ED0B33BC5}"/>
    </a:ext>
  </a:extLst>
</a:theme>
</file>

<file path=ppt/theme/theme2.xml><?xml version="1.0" encoding="utf-8"?>
<a:theme xmlns:a="http://schemas.openxmlformats.org/drawingml/2006/main" name="Blank">
  <a:themeElements>
    <a:clrScheme name="Daikin Colours 1">
      <a:dk1>
        <a:srgbClr val="BEDCF3"/>
      </a:dk1>
      <a:lt1>
        <a:srgbClr val="E3F0FB"/>
      </a:lt1>
      <a:dk2>
        <a:srgbClr val="000000"/>
      </a:dk2>
      <a:lt2>
        <a:srgbClr val="FFFFFF"/>
      </a:lt2>
      <a:accent1>
        <a:srgbClr val="E3F0FB"/>
      </a:accent1>
      <a:accent2>
        <a:srgbClr val="BEDCF3"/>
      </a:accent2>
      <a:accent3>
        <a:srgbClr val="F6EAC5"/>
      </a:accent3>
      <a:accent4>
        <a:srgbClr val="F9DDC0"/>
      </a:accent4>
      <a:accent5>
        <a:srgbClr val="C8DDC7"/>
      </a:accent5>
      <a:accent6>
        <a:srgbClr val="DABFC9"/>
      </a:accent6>
      <a:hlink>
        <a:srgbClr val="0097E0"/>
      </a:hlink>
      <a:folHlink>
        <a:srgbClr val="54C3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Daikin Presentation_template_2024_FINAL" id="{219B5EEE-1091-214D-8BAE-9B8DCEE48E1B}" vid="{21AF81E2-12AA-1E46-9DDD-6A84384B1959}"/>
    </a:ext>
  </a:extLst>
</a:theme>
</file>

<file path=ppt/theme/theme3.xml><?xml version="1.0" encoding="utf-8"?>
<a:theme xmlns:a="http://schemas.openxmlformats.org/drawingml/2006/main" name="Basic Lay-out">
  <a:themeElements>
    <a:clrScheme name="Daikin Colours">
      <a:dk1>
        <a:srgbClr val="FFFFFF"/>
      </a:dk1>
      <a:lt1>
        <a:srgbClr val="E3F0FB"/>
      </a:lt1>
      <a:dk2>
        <a:srgbClr val="000000"/>
      </a:dk2>
      <a:lt2>
        <a:srgbClr val="000000"/>
      </a:lt2>
      <a:accent1>
        <a:srgbClr val="E3F0FB"/>
      </a:accent1>
      <a:accent2>
        <a:srgbClr val="BEDCF3"/>
      </a:accent2>
      <a:accent3>
        <a:srgbClr val="F6EAC5"/>
      </a:accent3>
      <a:accent4>
        <a:srgbClr val="F9DDC0"/>
      </a:accent4>
      <a:accent5>
        <a:srgbClr val="C8DDC7"/>
      </a:accent5>
      <a:accent6>
        <a:srgbClr val="DABFC9"/>
      </a:accent6>
      <a:hlink>
        <a:srgbClr val="0097E0"/>
      </a:hlink>
      <a:folHlink>
        <a:srgbClr val="54C3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solidFill>
              <a:schemeClr val="bg2"/>
            </a:solidFill>
          </a:defRPr>
        </a:defPPr>
      </a:lstStyle>
      <a:style>
        <a:lnRef idx="2">
          <a:schemeClr val="accent1">
            <a:shade val="15000"/>
          </a:schemeClr>
        </a:lnRef>
        <a:fillRef idx="1001">
          <a:schemeClr val="lt1"/>
        </a:fillRef>
        <a:effectRef idx="0">
          <a:schemeClr val="accent1"/>
        </a:effectRef>
        <a:fontRef idx="minor">
          <a:schemeClr val="lt1"/>
        </a:fontRef>
      </a:style>
    </a:spDef>
    <a:txDef>
      <a:spPr>
        <a:noFill/>
      </a:spPr>
      <a:bodyPr wrap="none" rtlCol="0">
        <a:spAutoFit/>
      </a:bodyPr>
      <a:lstStyle>
        <a:defPPr algn="l">
          <a:defRPr dirty="0" smtClean="0">
            <a:solidFill>
              <a:schemeClr val="bg2"/>
            </a:solidFill>
          </a:defRPr>
        </a:defPPr>
      </a:lstStyle>
    </a:txDef>
  </a:objectDefaults>
  <a:extraClrSchemeLst/>
  <a:extLst>
    <a:ext uri="{05A4C25C-085E-4340-85A3-A5531E510DB2}">
      <thm15:themeFamily xmlns:thm15="http://schemas.microsoft.com/office/thememl/2012/main" name="Daikin Presentation_template_2024_FINAL" id="{219B5EEE-1091-214D-8BAE-9B8DCEE48E1B}" vid="{3A441F4B-F809-2449-BDA6-06B8DBE4511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934149059BCD64DA92A6FBA15E2D892" ma:contentTypeVersion="22" ma:contentTypeDescription="Creare un nuovo documento." ma:contentTypeScope="" ma:versionID="1300219c0af33a87abea496da67e9d97">
  <xsd:schema xmlns:xsd="http://www.w3.org/2001/XMLSchema" xmlns:xs="http://www.w3.org/2001/XMLSchema" xmlns:p="http://schemas.microsoft.com/office/2006/metadata/properties" xmlns:ns2="7ff2e4a0-f68b-4dea-a856-6c19b5c36790" xmlns:ns3="1fdc5fe9-91c3-4875-9073-b782ac1c1130" targetNamespace="http://schemas.microsoft.com/office/2006/metadata/properties" ma:root="true" ma:fieldsID="8944902fa58181986a66d4dbfb5a44d8" ns2:_="" ns3:_="">
    <xsd:import namespace="7ff2e4a0-f68b-4dea-a856-6c19b5c36790"/>
    <xsd:import namespace="1fdc5fe9-91c3-4875-9073-b782ac1c1130"/>
    <xsd:element name="properties">
      <xsd:complexType>
        <xsd:sequence>
          <xsd:element name="documentManagement">
            <xsd:complexType>
              <xsd:all>
                <xsd:element ref="ns2:MigrationWizId" minOccurs="0"/>
                <xsd:element ref="ns2:MigrationWizIdPermissions" minOccurs="0"/>
                <xsd:element ref="ns2:MigrationWizIdVersion"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2e4a0-f68b-4dea-a856-6c19b5c3679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Tag immagine" ma:readOnly="false" ma:fieldId="{5cf76f15-5ced-4ddc-b409-7134ff3c332f}" ma:taxonomyMulti="true" ma:sspId="cdabbbbb-962a-4810-844b-572d16686a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dc5fe9-91c3-4875-9073-b782ac1c1130" elementFormDefault="qualified">
    <xsd:import namespace="http://schemas.microsoft.com/office/2006/documentManagement/types"/>
    <xsd:import namespace="http://schemas.microsoft.com/office/infopath/2007/PartnerControls"/>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element name="TaxCatchAll" ma:index="26" nillable="true" ma:displayName="Taxonomy Catch All Column" ma:hidden="true" ma:list="{8b64a2f8-b49e-4f02-931c-eea3d5b5b9bf}" ma:internalName="TaxCatchAll" ma:showField="CatchAllData" ma:web="1fdc5fe9-91c3-4875-9073-b782ac1c11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7ff2e4a0-f68b-4dea-a856-6c19b5c36790" xsi:nil="true"/>
    <MigrationWizIdVersion xmlns="7ff2e4a0-f68b-4dea-a856-6c19b5c36790" xsi:nil="true"/>
    <MigrationWizIdPermissions xmlns="7ff2e4a0-f68b-4dea-a856-6c19b5c36790" xsi:nil="true"/>
    <lcf76f155ced4ddcb4097134ff3c332f xmlns="7ff2e4a0-f68b-4dea-a856-6c19b5c36790">
      <Terms xmlns="http://schemas.microsoft.com/office/infopath/2007/PartnerControls"/>
    </lcf76f155ced4ddcb4097134ff3c332f>
    <TaxCatchAll xmlns="1fdc5fe9-91c3-4875-9073-b782ac1c1130" xsi:nil="true"/>
  </documentManagement>
</p:properties>
</file>

<file path=customXml/itemProps1.xml><?xml version="1.0" encoding="utf-8"?>
<ds:datastoreItem xmlns:ds="http://schemas.openxmlformats.org/officeDocument/2006/customXml" ds:itemID="{70DE80B5-7A8F-48AB-943C-CD0BCF19DF89}"/>
</file>

<file path=customXml/itemProps2.xml><?xml version="1.0" encoding="utf-8"?>
<ds:datastoreItem xmlns:ds="http://schemas.openxmlformats.org/officeDocument/2006/customXml" ds:itemID="{CD6BA157-BE89-45FD-992D-0AA58701BDDD}">
  <ds:schemaRefs>
    <ds:schemaRef ds:uri="http://schemas.microsoft.com/sharepoint/v3/contenttype/forms"/>
  </ds:schemaRefs>
</ds:datastoreItem>
</file>

<file path=customXml/itemProps3.xml><?xml version="1.0" encoding="utf-8"?>
<ds:datastoreItem xmlns:ds="http://schemas.openxmlformats.org/officeDocument/2006/customXml" ds:itemID="{61184F4E-53F3-4117-9C02-6EFC990427B4}">
  <ds:schemaRefs>
    <ds:schemaRef ds:uri="1fdc5fe9-91c3-4875-9073-b782ac1c1130"/>
    <ds:schemaRef ds:uri="7ff2e4a0-f68b-4dea-a856-6c19b5c3679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Start</Template>
  <TotalTime>0</TotalTime>
  <Words>1720</Words>
  <Application>Microsoft Office PowerPoint</Application>
  <PresentationFormat>Presentazione su schermo (16:9)</PresentationFormat>
  <Paragraphs>253</Paragraphs>
  <Slides>29</Slides>
  <Notes>12</Notes>
  <HiddenSlides>4</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29</vt:i4>
      </vt:variant>
    </vt:vector>
  </HeadingPairs>
  <TitlesOfParts>
    <vt:vector size="37" baseType="lpstr">
      <vt:lpstr>Arial</vt:lpstr>
      <vt:lpstr>Calibri</vt:lpstr>
      <vt:lpstr>Calibri Light</vt:lpstr>
      <vt:lpstr>Courier New</vt:lpstr>
      <vt:lpstr>System Font Regular</vt:lpstr>
      <vt:lpstr>Start</vt:lpstr>
      <vt:lpstr>Blank</vt:lpstr>
      <vt:lpstr>Basic Lay-out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Gudrun Somers</dc:creator>
  <cp:lastModifiedBy>Gaetano Sanfelice</cp:lastModifiedBy>
  <cp:revision>1</cp:revision>
  <cp:lastPrinted>2014-10-20T14:13:38Z</cp:lastPrinted>
  <dcterms:created xsi:type="dcterms:W3CDTF">2024-03-11T10:21:59Z</dcterms:created>
  <dcterms:modified xsi:type="dcterms:W3CDTF">2025-10-16T13:41:49Z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0x0101008934149059BCD64DA92A6FBA15E2D892</vt:lpwstr>
  </property>
  <property fmtid="{D5CDD505-2E9C-101B-9397-08002B2CF9AE}" pid="3" name="MediaServiceImageTags">
    <vt:lpwstr/>
  </property>
</Properties>
</file>